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60" r:id="rId4"/>
    <p:sldId id="263" r:id="rId5"/>
    <p:sldId id="264" r:id="rId6"/>
    <p:sldId id="292" r:id="rId7"/>
    <p:sldId id="293" r:id="rId8"/>
    <p:sldId id="294" r:id="rId9"/>
    <p:sldId id="266" r:id="rId10"/>
    <p:sldId id="269" r:id="rId11"/>
    <p:sldId id="271" r:id="rId12"/>
    <p:sldId id="288" r:id="rId13"/>
  </p:sldIdLst>
  <p:sldSz cx="9144000" cy="6858000" type="screen4x3"/>
  <p:notesSz cx="7099300" cy="102346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7" d="100"/>
          <a:sy n="77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538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45D132-BF17-4578-9234-3CE177000255}" type="doc">
      <dgm:prSet loTypeId="urn:microsoft.com/office/officeart/2008/layout/VerticalCircle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sr-Latn-ME"/>
        </a:p>
      </dgm:t>
    </dgm:pt>
    <dgm:pt modelId="{E7CFEE7A-FBF0-4B54-AD35-6520A5CC3473}">
      <dgm:prSet phldrT="[Text]" custT="1"/>
      <dgm:spPr/>
      <dgm:t>
        <a:bodyPr/>
        <a:lstStyle/>
        <a:p>
          <a:pPr algn="ctr"/>
          <a:r>
            <a:rPr lang="sr-Latn-ME" sz="4000" b="1" dirty="0" smtClean="0">
              <a:latin typeface="Arial" pitchFamily="34" charset="0"/>
              <a:cs typeface="Arial" pitchFamily="34" charset="0"/>
            </a:rPr>
            <a:t>Sadržaj izlaganja</a:t>
          </a:r>
          <a:endParaRPr lang="sr-Latn-ME" sz="4000" b="1" dirty="0">
            <a:latin typeface="Arial" pitchFamily="34" charset="0"/>
            <a:cs typeface="Arial" pitchFamily="34" charset="0"/>
          </a:endParaRPr>
        </a:p>
      </dgm:t>
    </dgm:pt>
    <dgm:pt modelId="{0C727917-90B9-4B37-8A7F-2182AF4BA74B}" type="parTrans" cxnId="{41747F99-4BE1-43A5-AC44-655829A7A15D}">
      <dgm:prSet/>
      <dgm:spPr/>
      <dgm:t>
        <a:bodyPr/>
        <a:lstStyle/>
        <a:p>
          <a:endParaRPr lang="sr-Latn-ME"/>
        </a:p>
      </dgm:t>
    </dgm:pt>
    <dgm:pt modelId="{65D9CD7A-79F6-4553-8BD7-4C1EF72B42C1}" type="sibTrans" cxnId="{41747F99-4BE1-43A5-AC44-655829A7A15D}">
      <dgm:prSet/>
      <dgm:spPr/>
      <dgm:t>
        <a:bodyPr/>
        <a:lstStyle/>
        <a:p>
          <a:endParaRPr lang="sr-Latn-ME"/>
        </a:p>
      </dgm:t>
    </dgm:pt>
    <dgm:pt modelId="{8BB56A5F-E692-4BD3-919A-210A277E64E2}" type="pres">
      <dgm:prSet presAssocID="{A045D132-BF17-4578-9234-3CE177000255}" presName="Name0" presStyleCnt="0">
        <dgm:presLayoutVars>
          <dgm:dir/>
        </dgm:presLayoutVars>
      </dgm:prSet>
      <dgm:spPr/>
      <dgm:t>
        <a:bodyPr/>
        <a:lstStyle/>
        <a:p>
          <a:endParaRPr lang="sr-Latn-ME"/>
        </a:p>
      </dgm:t>
    </dgm:pt>
    <dgm:pt modelId="{3B147229-FEE9-490D-A052-D5190BE5F7F1}" type="pres">
      <dgm:prSet presAssocID="{E7CFEE7A-FBF0-4B54-AD35-6520A5CC3473}" presName="noChildren" presStyleCnt="0"/>
      <dgm:spPr/>
      <dgm:t>
        <a:bodyPr/>
        <a:lstStyle/>
        <a:p>
          <a:endParaRPr lang="sr-Latn-ME"/>
        </a:p>
      </dgm:t>
    </dgm:pt>
    <dgm:pt modelId="{E26BD4C1-7B0F-4D4C-B310-9B6B306D9537}" type="pres">
      <dgm:prSet presAssocID="{E7CFEE7A-FBF0-4B54-AD35-6520A5CC3473}" presName="gap" presStyleCnt="0"/>
      <dgm:spPr/>
      <dgm:t>
        <a:bodyPr/>
        <a:lstStyle/>
        <a:p>
          <a:endParaRPr lang="sr-Latn-ME"/>
        </a:p>
      </dgm:t>
    </dgm:pt>
    <dgm:pt modelId="{1121D67A-38C2-4100-BBF5-6FEE8CA7FDCB}" type="pres">
      <dgm:prSet presAssocID="{E7CFEE7A-FBF0-4B54-AD35-6520A5CC3473}" presName="medCircle2" presStyleLbl="vennNode1" presStyleIdx="0" presStyleCnt="1" custScaleX="123913" custLinFactNeighborX="33561" custLinFactNeighborY="1521"/>
      <dgm:spPr>
        <a:prstGeom prst="stripedRightArrow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66257BB6-7E10-421D-970C-C4A0E62E02ED}" type="pres">
      <dgm:prSet presAssocID="{E7CFEE7A-FBF0-4B54-AD35-6520A5CC3473}" presName="txLvlOnly1" presStyleLbl="revTx" presStyleIdx="0" presStyleCnt="1"/>
      <dgm:spPr/>
      <dgm:t>
        <a:bodyPr/>
        <a:lstStyle/>
        <a:p>
          <a:endParaRPr lang="sr-Latn-ME"/>
        </a:p>
      </dgm:t>
    </dgm:pt>
  </dgm:ptLst>
  <dgm:cxnLst>
    <dgm:cxn modelId="{A72135E6-4E25-4417-B918-086C8CA02FD6}" type="presOf" srcId="{E7CFEE7A-FBF0-4B54-AD35-6520A5CC3473}" destId="{66257BB6-7E10-421D-970C-C4A0E62E02ED}" srcOrd="0" destOrd="0" presId="urn:microsoft.com/office/officeart/2008/layout/VerticalCircleList"/>
    <dgm:cxn modelId="{B56B8A80-F99B-4E90-8DD4-D362B41C985A}" type="presOf" srcId="{A045D132-BF17-4578-9234-3CE177000255}" destId="{8BB56A5F-E692-4BD3-919A-210A277E64E2}" srcOrd="0" destOrd="0" presId="urn:microsoft.com/office/officeart/2008/layout/VerticalCircleList"/>
    <dgm:cxn modelId="{41747F99-4BE1-43A5-AC44-655829A7A15D}" srcId="{A045D132-BF17-4578-9234-3CE177000255}" destId="{E7CFEE7A-FBF0-4B54-AD35-6520A5CC3473}" srcOrd="0" destOrd="0" parTransId="{0C727917-90B9-4B37-8A7F-2182AF4BA74B}" sibTransId="{65D9CD7A-79F6-4553-8BD7-4C1EF72B42C1}"/>
    <dgm:cxn modelId="{3056E44C-6858-4AAC-883B-3969D714C3BB}" type="presParOf" srcId="{8BB56A5F-E692-4BD3-919A-210A277E64E2}" destId="{3B147229-FEE9-490D-A052-D5190BE5F7F1}" srcOrd="0" destOrd="0" presId="urn:microsoft.com/office/officeart/2008/layout/VerticalCircleList"/>
    <dgm:cxn modelId="{E8AC02CB-3060-468D-A2AD-9E2CC020521C}" type="presParOf" srcId="{3B147229-FEE9-490D-A052-D5190BE5F7F1}" destId="{E26BD4C1-7B0F-4D4C-B310-9B6B306D9537}" srcOrd="0" destOrd="0" presId="urn:microsoft.com/office/officeart/2008/layout/VerticalCircleList"/>
    <dgm:cxn modelId="{0A6599FC-1F1A-4652-96F0-B271FAF52143}" type="presParOf" srcId="{3B147229-FEE9-490D-A052-D5190BE5F7F1}" destId="{1121D67A-38C2-4100-BBF5-6FEE8CA7FDCB}" srcOrd="1" destOrd="0" presId="urn:microsoft.com/office/officeart/2008/layout/VerticalCircleList"/>
    <dgm:cxn modelId="{14F1E000-BE09-449A-88FA-295A1AE3FA6D}" type="presParOf" srcId="{3B147229-FEE9-490D-A052-D5190BE5F7F1}" destId="{66257BB6-7E10-421D-970C-C4A0E62E02ED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45D132-BF17-4578-9234-3CE177000255}" type="doc">
      <dgm:prSet loTypeId="urn:microsoft.com/office/officeart/2008/layout/VerticalCircle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sr-Latn-ME"/>
        </a:p>
      </dgm:t>
    </dgm:pt>
    <dgm:pt modelId="{E7CFEE7A-FBF0-4B54-AD35-6520A5CC3473}">
      <dgm:prSet phldrT="[Text]" custT="1"/>
      <dgm:spPr/>
      <dgm:t>
        <a:bodyPr/>
        <a:lstStyle/>
        <a:p>
          <a:pPr algn="ctr"/>
          <a:r>
            <a:rPr lang="sr-Latn-ME" sz="3600" b="1" dirty="0" smtClean="0">
              <a:latin typeface="Arial" pitchFamily="34" charset="0"/>
              <a:cs typeface="Arial" pitchFamily="34" charset="0"/>
            </a:rPr>
            <a:t>Analiza postojećeg stanja konzuma</a:t>
          </a:r>
          <a:endParaRPr lang="sr-Latn-ME" sz="3600" b="1" dirty="0">
            <a:latin typeface="Arial" pitchFamily="34" charset="0"/>
            <a:cs typeface="Arial" pitchFamily="34" charset="0"/>
          </a:endParaRPr>
        </a:p>
      </dgm:t>
    </dgm:pt>
    <dgm:pt modelId="{0C727917-90B9-4B37-8A7F-2182AF4BA74B}" type="parTrans" cxnId="{41747F99-4BE1-43A5-AC44-655829A7A15D}">
      <dgm:prSet/>
      <dgm:spPr/>
      <dgm:t>
        <a:bodyPr/>
        <a:lstStyle/>
        <a:p>
          <a:endParaRPr lang="sr-Latn-ME"/>
        </a:p>
      </dgm:t>
    </dgm:pt>
    <dgm:pt modelId="{65D9CD7A-79F6-4553-8BD7-4C1EF72B42C1}" type="sibTrans" cxnId="{41747F99-4BE1-43A5-AC44-655829A7A15D}">
      <dgm:prSet/>
      <dgm:spPr/>
      <dgm:t>
        <a:bodyPr/>
        <a:lstStyle/>
        <a:p>
          <a:endParaRPr lang="sr-Latn-ME"/>
        </a:p>
      </dgm:t>
    </dgm:pt>
    <dgm:pt modelId="{FC8313F5-790E-4BC7-89DD-9515310F93E7}" type="pres">
      <dgm:prSet presAssocID="{A045D132-BF17-4578-9234-3CE177000255}" presName="Name0" presStyleCnt="0">
        <dgm:presLayoutVars>
          <dgm:dir/>
        </dgm:presLayoutVars>
      </dgm:prSet>
      <dgm:spPr/>
      <dgm:t>
        <a:bodyPr/>
        <a:lstStyle/>
        <a:p>
          <a:endParaRPr lang="sr-Latn-ME"/>
        </a:p>
      </dgm:t>
    </dgm:pt>
    <dgm:pt modelId="{83547973-301C-4146-91BC-720D76011B69}" type="pres">
      <dgm:prSet presAssocID="{E7CFEE7A-FBF0-4B54-AD35-6520A5CC3473}" presName="noChildren" presStyleCnt="0"/>
      <dgm:spPr/>
      <dgm:t>
        <a:bodyPr/>
        <a:lstStyle/>
        <a:p>
          <a:endParaRPr lang="sr-Latn-ME"/>
        </a:p>
      </dgm:t>
    </dgm:pt>
    <dgm:pt modelId="{8D21E8BD-4033-4F1B-849B-1AFB0839F8F3}" type="pres">
      <dgm:prSet presAssocID="{E7CFEE7A-FBF0-4B54-AD35-6520A5CC3473}" presName="gap" presStyleCnt="0"/>
      <dgm:spPr/>
      <dgm:t>
        <a:bodyPr/>
        <a:lstStyle/>
        <a:p>
          <a:endParaRPr lang="sr-Latn-ME"/>
        </a:p>
      </dgm:t>
    </dgm:pt>
    <dgm:pt modelId="{DBF5FA3A-C230-45D6-8ADE-92A955870180}" type="pres">
      <dgm:prSet presAssocID="{E7CFEE7A-FBF0-4B54-AD35-6520A5CC3473}" presName="medCircle2" presStyleLbl="vennNode1" presStyleIdx="0" presStyleCnt="1" custScaleX="123913" custLinFactNeighborX="21605" custLinFactNeighborY="1521"/>
      <dgm:spPr>
        <a:prstGeom prst="stripedRightArrow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361F4726-5FF3-4245-A75E-7D7F5B51F2AB}" type="pres">
      <dgm:prSet presAssocID="{E7CFEE7A-FBF0-4B54-AD35-6520A5CC3473}" presName="txLvlOnly1" presStyleLbl="revTx" presStyleIdx="0" presStyleCnt="1" custScaleX="74790" custScaleY="82382"/>
      <dgm:spPr/>
      <dgm:t>
        <a:bodyPr/>
        <a:lstStyle/>
        <a:p>
          <a:endParaRPr lang="sr-Latn-ME"/>
        </a:p>
      </dgm:t>
    </dgm:pt>
  </dgm:ptLst>
  <dgm:cxnLst>
    <dgm:cxn modelId="{5EA7B1E9-472D-4063-AD7F-44BCAEFF9E45}" type="presOf" srcId="{A045D132-BF17-4578-9234-3CE177000255}" destId="{FC8313F5-790E-4BC7-89DD-9515310F93E7}" srcOrd="0" destOrd="0" presId="urn:microsoft.com/office/officeart/2008/layout/VerticalCircleList"/>
    <dgm:cxn modelId="{41747F99-4BE1-43A5-AC44-655829A7A15D}" srcId="{A045D132-BF17-4578-9234-3CE177000255}" destId="{E7CFEE7A-FBF0-4B54-AD35-6520A5CC3473}" srcOrd="0" destOrd="0" parTransId="{0C727917-90B9-4B37-8A7F-2182AF4BA74B}" sibTransId="{65D9CD7A-79F6-4553-8BD7-4C1EF72B42C1}"/>
    <dgm:cxn modelId="{C13FB95F-83A4-46BE-9385-6CB27C1EF978}" type="presOf" srcId="{E7CFEE7A-FBF0-4B54-AD35-6520A5CC3473}" destId="{361F4726-5FF3-4245-A75E-7D7F5B51F2AB}" srcOrd="0" destOrd="0" presId="urn:microsoft.com/office/officeart/2008/layout/VerticalCircleList"/>
    <dgm:cxn modelId="{C1173F32-1D6B-4DBD-AF5E-A03465F6C928}" type="presParOf" srcId="{FC8313F5-790E-4BC7-89DD-9515310F93E7}" destId="{83547973-301C-4146-91BC-720D76011B69}" srcOrd="0" destOrd="0" presId="urn:microsoft.com/office/officeart/2008/layout/VerticalCircleList"/>
    <dgm:cxn modelId="{D2FC67F6-85CC-4A64-A13B-DD6FABACC114}" type="presParOf" srcId="{83547973-301C-4146-91BC-720D76011B69}" destId="{8D21E8BD-4033-4F1B-849B-1AFB0839F8F3}" srcOrd="0" destOrd="0" presId="urn:microsoft.com/office/officeart/2008/layout/VerticalCircleList"/>
    <dgm:cxn modelId="{9BFDCD51-8903-487A-93FA-90D1C649B762}" type="presParOf" srcId="{83547973-301C-4146-91BC-720D76011B69}" destId="{DBF5FA3A-C230-45D6-8ADE-92A955870180}" srcOrd="1" destOrd="0" presId="urn:microsoft.com/office/officeart/2008/layout/VerticalCircleList"/>
    <dgm:cxn modelId="{F4A68A1F-F64A-445B-B100-AED289BBD08E}" type="presParOf" srcId="{83547973-301C-4146-91BC-720D76011B69}" destId="{361F4726-5FF3-4245-A75E-7D7F5B51F2AB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45D132-BF17-4578-9234-3CE177000255}" type="doc">
      <dgm:prSet loTypeId="urn:microsoft.com/office/officeart/2008/layout/VerticalCircle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sr-Latn-ME"/>
        </a:p>
      </dgm:t>
    </dgm:pt>
    <dgm:pt modelId="{E7CFEE7A-FBF0-4B54-AD35-6520A5CC3473}">
      <dgm:prSet phldrT="[Text]" custT="1"/>
      <dgm:spPr/>
      <dgm:t>
        <a:bodyPr/>
        <a:lstStyle/>
        <a:p>
          <a:pPr algn="ctr"/>
          <a:r>
            <a:rPr lang="sr-Latn-ME" sz="3200" b="1" dirty="0" smtClean="0">
              <a:latin typeface="Arial" pitchFamily="34" charset="0"/>
              <a:cs typeface="Arial" pitchFamily="34" charset="0"/>
            </a:rPr>
            <a:t>    Koncepcija rešenja za sekcionisanje dalekovoda</a:t>
          </a:r>
          <a:endParaRPr lang="sr-Latn-ME" sz="3200" b="1" dirty="0">
            <a:latin typeface="Arial" pitchFamily="34" charset="0"/>
            <a:cs typeface="Arial" pitchFamily="34" charset="0"/>
          </a:endParaRPr>
        </a:p>
      </dgm:t>
    </dgm:pt>
    <dgm:pt modelId="{0C727917-90B9-4B37-8A7F-2182AF4BA74B}" type="parTrans" cxnId="{41747F99-4BE1-43A5-AC44-655829A7A15D}">
      <dgm:prSet/>
      <dgm:spPr/>
      <dgm:t>
        <a:bodyPr/>
        <a:lstStyle/>
        <a:p>
          <a:endParaRPr lang="sr-Latn-ME"/>
        </a:p>
      </dgm:t>
    </dgm:pt>
    <dgm:pt modelId="{65D9CD7A-79F6-4553-8BD7-4C1EF72B42C1}" type="sibTrans" cxnId="{41747F99-4BE1-43A5-AC44-655829A7A15D}">
      <dgm:prSet/>
      <dgm:spPr/>
      <dgm:t>
        <a:bodyPr/>
        <a:lstStyle/>
        <a:p>
          <a:endParaRPr lang="sr-Latn-ME"/>
        </a:p>
      </dgm:t>
    </dgm:pt>
    <dgm:pt modelId="{FC8313F5-790E-4BC7-89DD-9515310F93E7}" type="pres">
      <dgm:prSet presAssocID="{A045D132-BF17-4578-9234-3CE177000255}" presName="Name0" presStyleCnt="0">
        <dgm:presLayoutVars>
          <dgm:dir/>
        </dgm:presLayoutVars>
      </dgm:prSet>
      <dgm:spPr/>
      <dgm:t>
        <a:bodyPr/>
        <a:lstStyle/>
        <a:p>
          <a:endParaRPr lang="sr-Latn-ME"/>
        </a:p>
      </dgm:t>
    </dgm:pt>
    <dgm:pt modelId="{83547973-301C-4146-91BC-720D76011B69}" type="pres">
      <dgm:prSet presAssocID="{E7CFEE7A-FBF0-4B54-AD35-6520A5CC3473}" presName="noChildren" presStyleCnt="0"/>
      <dgm:spPr/>
      <dgm:t>
        <a:bodyPr/>
        <a:lstStyle/>
        <a:p>
          <a:endParaRPr lang="sr-Latn-ME"/>
        </a:p>
      </dgm:t>
    </dgm:pt>
    <dgm:pt modelId="{8D21E8BD-4033-4F1B-849B-1AFB0839F8F3}" type="pres">
      <dgm:prSet presAssocID="{E7CFEE7A-FBF0-4B54-AD35-6520A5CC3473}" presName="gap" presStyleCnt="0"/>
      <dgm:spPr/>
      <dgm:t>
        <a:bodyPr/>
        <a:lstStyle/>
        <a:p>
          <a:endParaRPr lang="sr-Latn-ME"/>
        </a:p>
      </dgm:t>
    </dgm:pt>
    <dgm:pt modelId="{DBF5FA3A-C230-45D6-8ADE-92A955870180}" type="pres">
      <dgm:prSet presAssocID="{E7CFEE7A-FBF0-4B54-AD35-6520A5CC3473}" presName="medCircle2" presStyleLbl="vennNode1" presStyleIdx="0" presStyleCnt="1" custScaleX="123913" custLinFactNeighborX="-2307" custLinFactNeighborY="1521"/>
      <dgm:spPr>
        <a:prstGeom prst="stripedRightArrow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361F4726-5FF3-4245-A75E-7D7F5B51F2AB}" type="pres">
      <dgm:prSet presAssocID="{E7CFEE7A-FBF0-4B54-AD35-6520A5CC3473}" presName="txLvlOnly1" presStyleLbl="revTx" presStyleIdx="0" presStyleCnt="1"/>
      <dgm:spPr/>
      <dgm:t>
        <a:bodyPr/>
        <a:lstStyle/>
        <a:p>
          <a:endParaRPr lang="sr-Latn-ME"/>
        </a:p>
      </dgm:t>
    </dgm:pt>
  </dgm:ptLst>
  <dgm:cxnLst>
    <dgm:cxn modelId="{A8B971D0-D108-491B-8AF1-5817AC16E2DF}" type="presOf" srcId="{E7CFEE7A-FBF0-4B54-AD35-6520A5CC3473}" destId="{361F4726-5FF3-4245-A75E-7D7F5B51F2AB}" srcOrd="0" destOrd="0" presId="urn:microsoft.com/office/officeart/2008/layout/VerticalCircleList"/>
    <dgm:cxn modelId="{F94D9E76-37C2-4985-AF4B-5E1C574B3302}" type="presOf" srcId="{A045D132-BF17-4578-9234-3CE177000255}" destId="{FC8313F5-790E-4BC7-89DD-9515310F93E7}" srcOrd="0" destOrd="0" presId="urn:microsoft.com/office/officeart/2008/layout/VerticalCircleList"/>
    <dgm:cxn modelId="{41747F99-4BE1-43A5-AC44-655829A7A15D}" srcId="{A045D132-BF17-4578-9234-3CE177000255}" destId="{E7CFEE7A-FBF0-4B54-AD35-6520A5CC3473}" srcOrd="0" destOrd="0" parTransId="{0C727917-90B9-4B37-8A7F-2182AF4BA74B}" sibTransId="{65D9CD7A-79F6-4553-8BD7-4C1EF72B42C1}"/>
    <dgm:cxn modelId="{77D92129-46E2-483E-9087-C2030DB30AA6}" type="presParOf" srcId="{FC8313F5-790E-4BC7-89DD-9515310F93E7}" destId="{83547973-301C-4146-91BC-720D76011B69}" srcOrd="0" destOrd="0" presId="urn:microsoft.com/office/officeart/2008/layout/VerticalCircleList"/>
    <dgm:cxn modelId="{8E7A951A-56EA-45E4-8358-D607A6B23ADC}" type="presParOf" srcId="{83547973-301C-4146-91BC-720D76011B69}" destId="{8D21E8BD-4033-4F1B-849B-1AFB0839F8F3}" srcOrd="0" destOrd="0" presId="urn:microsoft.com/office/officeart/2008/layout/VerticalCircleList"/>
    <dgm:cxn modelId="{0001AFF9-1151-40EA-8A98-0D197EDA3D21}" type="presParOf" srcId="{83547973-301C-4146-91BC-720D76011B69}" destId="{DBF5FA3A-C230-45D6-8ADE-92A955870180}" srcOrd="1" destOrd="0" presId="urn:microsoft.com/office/officeart/2008/layout/VerticalCircleList"/>
    <dgm:cxn modelId="{46DD1E53-F5E7-47BF-9DED-CC227BD2BB73}" type="presParOf" srcId="{83547973-301C-4146-91BC-720D76011B69}" destId="{361F4726-5FF3-4245-A75E-7D7F5B51F2AB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95A9C8-27E8-4156-BAC9-A42355FC9DEF}" type="doc">
      <dgm:prSet loTypeId="urn:microsoft.com/office/officeart/2005/8/layout/v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sr-Latn-ME"/>
        </a:p>
      </dgm:t>
    </dgm:pt>
    <dgm:pt modelId="{BF1CEF18-D464-4389-8B8D-22874798A5BE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r-Latn-ME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Doprinose sigurnosti i pouzdanosti</a:t>
          </a:r>
          <a:endParaRPr lang="sr-Latn-ME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9D1DCC4-D068-4E0D-90F1-F2E710C31ED5}" type="parTrans" cxnId="{BB58F079-57A7-4272-9626-54138EE963BD}">
      <dgm:prSet/>
      <dgm:spPr/>
      <dgm:t>
        <a:bodyPr/>
        <a:lstStyle/>
        <a:p>
          <a:endParaRPr lang="sr-Latn-ME"/>
        </a:p>
      </dgm:t>
    </dgm:pt>
    <dgm:pt modelId="{7184B482-D533-4EA1-BCEC-4348CBC5C77F}" type="sibTrans" cxnId="{BB58F079-57A7-4272-9626-54138EE963BD}">
      <dgm:prSet/>
      <dgm:spPr/>
      <dgm:t>
        <a:bodyPr/>
        <a:lstStyle/>
        <a:p>
          <a:endParaRPr lang="sr-Latn-ME"/>
        </a:p>
      </dgm:t>
    </dgm:pt>
    <dgm:pt modelId="{F184E5AC-B9F0-4BF7-9EE5-9A15053040AC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r-Latn-ME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Kraće beznaponske pauze</a:t>
          </a:r>
          <a:endParaRPr lang="sr-Latn-ME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148DF89-0E17-4EFE-A844-957125A6B04C}" type="parTrans" cxnId="{405A917E-7276-4E22-9245-F04555B2B3C6}">
      <dgm:prSet/>
      <dgm:spPr/>
      <dgm:t>
        <a:bodyPr/>
        <a:lstStyle/>
        <a:p>
          <a:endParaRPr lang="sr-Latn-ME"/>
        </a:p>
      </dgm:t>
    </dgm:pt>
    <dgm:pt modelId="{8792CC91-21D1-4656-B119-58B69EBB0014}" type="sibTrans" cxnId="{405A917E-7276-4E22-9245-F04555B2B3C6}">
      <dgm:prSet/>
      <dgm:spPr/>
      <dgm:t>
        <a:bodyPr/>
        <a:lstStyle/>
        <a:p>
          <a:endParaRPr lang="sr-Latn-ME"/>
        </a:p>
      </dgm:t>
    </dgm:pt>
    <dgm:pt modelId="{7044DA69-DFCF-4C55-9740-7A245221BEE3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r-Latn-ME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Brže otkrivanje dionice u kvaru</a:t>
          </a:r>
          <a:endParaRPr lang="sr-Latn-ME" sz="18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47F5565-5B29-425F-ACEF-686B7E2EC193}" type="parTrans" cxnId="{D52F4D60-55C1-48F4-9D1D-1CAC32ADFEB5}">
      <dgm:prSet/>
      <dgm:spPr/>
      <dgm:t>
        <a:bodyPr/>
        <a:lstStyle/>
        <a:p>
          <a:endParaRPr lang="sr-Latn-ME"/>
        </a:p>
      </dgm:t>
    </dgm:pt>
    <dgm:pt modelId="{D07FB6C6-A7E1-4CB9-A899-1DA004733DD8}" type="sibTrans" cxnId="{D52F4D60-55C1-48F4-9D1D-1CAC32ADFEB5}">
      <dgm:prSet/>
      <dgm:spPr/>
      <dgm:t>
        <a:bodyPr/>
        <a:lstStyle/>
        <a:p>
          <a:endParaRPr lang="sr-Latn-ME"/>
        </a:p>
      </dgm:t>
    </dgm:pt>
    <dgm:pt modelId="{D18A07DE-BBC8-4657-95E8-71E9B3C01958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r-Latn-ME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Brže otklanjanje kvarova (3,5h)</a:t>
          </a:r>
          <a:endParaRPr lang="sr-Latn-ME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7FCE05F-F84C-4F91-BCF2-6C23A20FDF8A}" type="parTrans" cxnId="{7312B2DB-E6F4-4A87-AB11-170D1FDEFEE9}">
      <dgm:prSet/>
      <dgm:spPr/>
      <dgm:t>
        <a:bodyPr/>
        <a:lstStyle/>
        <a:p>
          <a:endParaRPr lang="sr-Latn-ME"/>
        </a:p>
      </dgm:t>
    </dgm:pt>
    <dgm:pt modelId="{10178822-FEC0-4DA8-B79A-0BAD869A5C7F}" type="sibTrans" cxnId="{7312B2DB-E6F4-4A87-AB11-170D1FDEFEE9}">
      <dgm:prSet/>
      <dgm:spPr/>
      <dgm:t>
        <a:bodyPr/>
        <a:lstStyle/>
        <a:p>
          <a:endParaRPr lang="sr-Latn-ME"/>
        </a:p>
      </dgm:t>
    </dgm:pt>
    <dgm:pt modelId="{91805AC4-12B3-458D-88A7-F0C1A6C0EB48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r-Latn-ME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Manja količina neisporučene energije</a:t>
          </a:r>
          <a:endParaRPr lang="sr-Latn-ME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69B3528-CD5D-4CC3-9C3D-5F4F3622CDFF}" type="parTrans" cxnId="{D2249A71-0F76-49D7-9CF1-AD5421DC80AF}">
      <dgm:prSet/>
      <dgm:spPr/>
      <dgm:t>
        <a:bodyPr/>
        <a:lstStyle/>
        <a:p>
          <a:endParaRPr lang="sr-Latn-ME"/>
        </a:p>
      </dgm:t>
    </dgm:pt>
    <dgm:pt modelId="{D18B6583-AADE-4387-8259-E651CAA9EC5D}" type="sibTrans" cxnId="{D2249A71-0F76-49D7-9CF1-AD5421DC80AF}">
      <dgm:prSet/>
      <dgm:spPr/>
      <dgm:t>
        <a:bodyPr/>
        <a:lstStyle/>
        <a:p>
          <a:endParaRPr lang="sr-Latn-ME"/>
        </a:p>
      </dgm:t>
    </dgm:pt>
    <dgm:pt modelId="{CB67E6D0-FE9D-4F5C-AE78-FC85211FB7DF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r-Latn-ME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Manji finansijski gubici</a:t>
          </a:r>
          <a:endParaRPr lang="sr-Latn-ME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C0ACB49-75B3-4DA0-B635-C2845F71B3FE}" type="parTrans" cxnId="{BA96D27D-DC44-42BB-98BE-F4D31A5AD5C5}">
      <dgm:prSet/>
      <dgm:spPr/>
      <dgm:t>
        <a:bodyPr/>
        <a:lstStyle/>
        <a:p>
          <a:endParaRPr lang="sr-Latn-ME"/>
        </a:p>
      </dgm:t>
    </dgm:pt>
    <dgm:pt modelId="{0262AFE9-1A9C-4AF2-B469-B372CEB1533F}" type="sibTrans" cxnId="{BA96D27D-DC44-42BB-98BE-F4D31A5AD5C5}">
      <dgm:prSet/>
      <dgm:spPr/>
      <dgm:t>
        <a:bodyPr/>
        <a:lstStyle/>
        <a:p>
          <a:endParaRPr lang="sr-Latn-ME"/>
        </a:p>
      </dgm:t>
    </dgm:pt>
    <dgm:pt modelId="{44AC17C1-F993-478A-BB02-79AB51195209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r-Latn-ME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Radni vijek vrlo dug</a:t>
          </a:r>
          <a:endParaRPr lang="sr-Latn-ME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0B3C976-3A95-497C-B0F5-92AA47603677}" type="parTrans" cxnId="{61C0B7BA-3C9A-404D-8693-4B9CC9407EC1}">
      <dgm:prSet/>
      <dgm:spPr/>
      <dgm:t>
        <a:bodyPr/>
        <a:lstStyle/>
        <a:p>
          <a:endParaRPr lang="sr-Latn-ME"/>
        </a:p>
      </dgm:t>
    </dgm:pt>
    <dgm:pt modelId="{F582BE98-0EA2-45EF-9C4E-62636AC6F882}" type="sibTrans" cxnId="{61C0B7BA-3C9A-404D-8693-4B9CC9407EC1}">
      <dgm:prSet/>
      <dgm:spPr/>
      <dgm:t>
        <a:bodyPr/>
        <a:lstStyle/>
        <a:p>
          <a:endParaRPr lang="sr-Latn-ME"/>
        </a:p>
      </dgm:t>
    </dgm:pt>
    <dgm:pt modelId="{BA96D3B2-F949-4D60-A462-DED728BCF000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r-Latn-ME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Isplativost investicije</a:t>
          </a:r>
          <a:endParaRPr lang="sr-Latn-ME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56346A4-DD99-4C05-8748-D94D837260FD}" type="parTrans" cxnId="{D5EBA3AA-C815-40B5-9151-F5225CB13FDA}">
      <dgm:prSet/>
      <dgm:spPr/>
      <dgm:t>
        <a:bodyPr/>
        <a:lstStyle/>
        <a:p>
          <a:endParaRPr lang="sr-Latn-ME"/>
        </a:p>
      </dgm:t>
    </dgm:pt>
    <dgm:pt modelId="{7B4C9C45-B7C5-4C94-BB3A-78BA6ABCB46C}" type="sibTrans" cxnId="{D5EBA3AA-C815-40B5-9151-F5225CB13FDA}">
      <dgm:prSet/>
      <dgm:spPr/>
      <dgm:t>
        <a:bodyPr/>
        <a:lstStyle/>
        <a:p>
          <a:endParaRPr lang="sr-Latn-ME"/>
        </a:p>
      </dgm:t>
    </dgm:pt>
    <dgm:pt modelId="{C9AACFC8-2EAE-4BBD-837B-CDDB209B3640}" type="pres">
      <dgm:prSet presAssocID="{1995A9C8-27E8-4156-BAC9-A42355FC9DE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ME"/>
        </a:p>
      </dgm:t>
    </dgm:pt>
    <dgm:pt modelId="{1E7E415D-59F4-47E0-8DAF-DFF7D965DC5B}" type="pres">
      <dgm:prSet presAssocID="{BF1CEF18-D464-4389-8B8D-22874798A5BE}" presName="composite" presStyleCnt="0"/>
      <dgm:spPr/>
      <dgm:t>
        <a:bodyPr/>
        <a:lstStyle/>
        <a:p>
          <a:endParaRPr lang="sr-Latn-ME"/>
        </a:p>
      </dgm:t>
    </dgm:pt>
    <dgm:pt modelId="{494CC43C-0C71-427C-9FE5-BA79297BD97E}" type="pres">
      <dgm:prSet presAssocID="{BF1CEF18-D464-4389-8B8D-22874798A5BE}" presName="imgShp" presStyleLbl="fgImgPlace1" presStyleIdx="0" presStyleCnt="8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7A019E06-CBBF-4253-8370-C50DD51FE36A}" type="pres">
      <dgm:prSet presAssocID="{BF1CEF18-D464-4389-8B8D-22874798A5BE}" presName="tx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sr-Latn-ME"/>
        </a:p>
      </dgm:t>
    </dgm:pt>
    <dgm:pt modelId="{1746435D-97A8-4B83-9B9D-B56A0146F318}" type="pres">
      <dgm:prSet presAssocID="{7184B482-D533-4EA1-BCEC-4348CBC5C77F}" presName="spacing" presStyleCnt="0"/>
      <dgm:spPr/>
      <dgm:t>
        <a:bodyPr/>
        <a:lstStyle/>
        <a:p>
          <a:endParaRPr lang="sr-Latn-ME"/>
        </a:p>
      </dgm:t>
    </dgm:pt>
    <dgm:pt modelId="{0B3BA410-1E68-461F-8656-140AB0B64F91}" type="pres">
      <dgm:prSet presAssocID="{F184E5AC-B9F0-4BF7-9EE5-9A15053040AC}" presName="composite" presStyleCnt="0"/>
      <dgm:spPr/>
      <dgm:t>
        <a:bodyPr/>
        <a:lstStyle/>
        <a:p>
          <a:endParaRPr lang="sr-Latn-ME"/>
        </a:p>
      </dgm:t>
    </dgm:pt>
    <dgm:pt modelId="{56CD990B-10E6-421D-920D-0C97ED6A6EEB}" type="pres">
      <dgm:prSet presAssocID="{F184E5AC-B9F0-4BF7-9EE5-9A15053040AC}" presName="imgShp" presStyleLbl="fgImgPlace1" presStyleIdx="1" presStyleCnt="8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2DEC9155-2B5C-4514-AD2D-5654E4C5504C}" type="pres">
      <dgm:prSet presAssocID="{F184E5AC-B9F0-4BF7-9EE5-9A15053040AC}" presName="tx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sr-Latn-ME"/>
        </a:p>
      </dgm:t>
    </dgm:pt>
    <dgm:pt modelId="{BEC0CB27-6341-4658-B09D-AA719E3F284F}" type="pres">
      <dgm:prSet presAssocID="{8792CC91-21D1-4656-B119-58B69EBB0014}" presName="spacing" presStyleCnt="0"/>
      <dgm:spPr/>
      <dgm:t>
        <a:bodyPr/>
        <a:lstStyle/>
        <a:p>
          <a:endParaRPr lang="sr-Latn-ME"/>
        </a:p>
      </dgm:t>
    </dgm:pt>
    <dgm:pt modelId="{0001B2C4-DB44-4758-94D8-6DFE078003B6}" type="pres">
      <dgm:prSet presAssocID="{7044DA69-DFCF-4C55-9740-7A245221BEE3}" presName="composite" presStyleCnt="0"/>
      <dgm:spPr/>
      <dgm:t>
        <a:bodyPr/>
        <a:lstStyle/>
        <a:p>
          <a:endParaRPr lang="sr-Latn-ME"/>
        </a:p>
      </dgm:t>
    </dgm:pt>
    <dgm:pt modelId="{068EA025-DDF5-44F3-BCC7-58EEFB778396}" type="pres">
      <dgm:prSet presAssocID="{7044DA69-DFCF-4C55-9740-7A245221BEE3}" presName="imgShp" presStyleLbl="fgImgPlace1" presStyleIdx="2" presStyleCnt="8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16D21E57-91F5-47C4-BFC4-714D9F34ADA1}" type="pres">
      <dgm:prSet presAssocID="{7044DA69-DFCF-4C55-9740-7A245221BEE3}" presName="txShp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sr-Latn-ME"/>
        </a:p>
      </dgm:t>
    </dgm:pt>
    <dgm:pt modelId="{035FAD7D-2911-4CCC-BFBF-2596122E91C2}" type="pres">
      <dgm:prSet presAssocID="{D07FB6C6-A7E1-4CB9-A899-1DA004733DD8}" presName="spacing" presStyleCnt="0"/>
      <dgm:spPr/>
      <dgm:t>
        <a:bodyPr/>
        <a:lstStyle/>
        <a:p>
          <a:endParaRPr lang="sr-Latn-ME"/>
        </a:p>
      </dgm:t>
    </dgm:pt>
    <dgm:pt modelId="{3D92C968-B2D9-45A0-9FC5-24A54F831FE4}" type="pres">
      <dgm:prSet presAssocID="{D18A07DE-BBC8-4657-95E8-71E9B3C01958}" presName="composite" presStyleCnt="0"/>
      <dgm:spPr/>
      <dgm:t>
        <a:bodyPr/>
        <a:lstStyle/>
        <a:p>
          <a:endParaRPr lang="sr-Latn-ME"/>
        </a:p>
      </dgm:t>
    </dgm:pt>
    <dgm:pt modelId="{74D0FBCF-DA75-4148-A856-DBAD2FCB9BBF}" type="pres">
      <dgm:prSet presAssocID="{D18A07DE-BBC8-4657-95E8-71E9B3C01958}" presName="imgShp" presStyleLbl="fgImgPlace1" presStyleIdx="3" presStyleCnt="8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78FE9310-F3AF-401E-8297-F94FE2948C1D}" type="pres">
      <dgm:prSet presAssocID="{D18A07DE-BBC8-4657-95E8-71E9B3C01958}" presName="tx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sr-Latn-ME"/>
        </a:p>
      </dgm:t>
    </dgm:pt>
    <dgm:pt modelId="{8B110F74-179F-42C2-BE18-C20C19FAE520}" type="pres">
      <dgm:prSet presAssocID="{10178822-FEC0-4DA8-B79A-0BAD869A5C7F}" presName="spacing" presStyleCnt="0"/>
      <dgm:spPr/>
      <dgm:t>
        <a:bodyPr/>
        <a:lstStyle/>
        <a:p>
          <a:endParaRPr lang="sr-Latn-ME"/>
        </a:p>
      </dgm:t>
    </dgm:pt>
    <dgm:pt modelId="{027357A5-DA06-426C-A5CD-943EDB268898}" type="pres">
      <dgm:prSet presAssocID="{91805AC4-12B3-458D-88A7-F0C1A6C0EB48}" presName="composite" presStyleCnt="0"/>
      <dgm:spPr/>
      <dgm:t>
        <a:bodyPr/>
        <a:lstStyle/>
        <a:p>
          <a:endParaRPr lang="sr-Latn-ME"/>
        </a:p>
      </dgm:t>
    </dgm:pt>
    <dgm:pt modelId="{302C1F8F-7CE6-4419-B950-F230E5FF2EE9}" type="pres">
      <dgm:prSet presAssocID="{91805AC4-12B3-458D-88A7-F0C1A6C0EB48}" presName="imgShp" presStyleLbl="fgImgPlace1" presStyleIdx="4" presStyleCnt="8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90B92006-FDF0-41D4-A466-9495FE42F758}" type="pres">
      <dgm:prSet presAssocID="{91805AC4-12B3-458D-88A7-F0C1A6C0EB48}" presName="tx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sr-Latn-ME"/>
        </a:p>
      </dgm:t>
    </dgm:pt>
    <dgm:pt modelId="{2C0F0026-F44D-4C02-9C77-D07C1B3A0C55}" type="pres">
      <dgm:prSet presAssocID="{D18B6583-AADE-4387-8259-E651CAA9EC5D}" presName="spacing" presStyleCnt="0"/>
      <dgm:spPr/>
      <dgm:t>
        <a:bodyPr/>
        <a:lstStyle/>
        <a:p>
          <a:endParaRPr lang="sr-Latn-ME"/>
        </a:p>
      </dgm:t>
    </dgm:pt>
    <dgm:pt modelId="{C9782019-44A7-4455-AA09-42C5C78519F1}" type="pres">
      <dgm:prSet presAssocID="{CB67E6D0-FE9D-4F5C-AE78-FC85211FB7DF}" presName="composite" presStyleCnt="0"/>
      <dgm:spPr/>
      <dgm:t>
        <a:bodyPr/>
        <a:lstStyle/>
        <a:p>
          <a:endParaRPr lang="sr-Latn-ME"/>
        </a:p>
      </dgm:t>
    </dgm:pt>
    <dgm:pt modelId="{1960F9E8-EB03-45A5-9D2A-E3416CA876EE}" type="pres">
      <dgm:prSet presAssocID="{CB67E6D0-FE9D-4F5C-AE78-FC85211FB7DF}" presName="imgShp" presStyleLbl="fgImgPlace1" presStyleIdx="5" presStyleCnt="8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85AF19C1-B524-498D-BCC1-9542131A4853}" type="pres">
      <dgm:prSet presAssocID="{CB67E6D0-FE9D-4F5C-AE78-FC85211FB7DF}" presName="tx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sr-Latn-ME"/>
        </a:p>
      </dgm:t>
    </dgm:pt>
    <dgm:pt modelId="{DD896308-4FB8-43A2-9A7F-F99CF5F42B15}" type="pres">
      <dgm:prSet presAssocID="{0262AFE9-1A9C-4AF2-B469-B372CEB1533F}" presName="spacing" presStyleCnt="0"/>
      <dgm:spPr/>
      <dgm:t>
        <a:bodyPr/>
        <a:lstStyle/>
        <a:p>
          <a:endParaRPr lang="sr-Latn-ME"/>
        </a:p>
      </dgm:t>
    </dgm:pt>
    <dgm:pt modelId="{929F2B6A-9BF8-4DDB-BD01-F6A9017BD9CC}" type="pres">
      <dgm:prSet presAssocID="{44AC17C1-F993-478A-BB02-79AB51195209}" presName="composite" presStyleCnt="0"/>
      <dgm:spPr/>
      <dgm:t>
        <a:bodyPr/>
        <a:lstStyle/>
        <a:p>
          <a:endParaRPr lang="sr-Latn-ME"/>
        </a:p>
      </dgm:t>
    </dgm:pt>
    <dgm:pt modelId="{4349818A-A606-482E-8B71-4C737B536D25}" type="pres">
      <dgm:prSet presAssocID="{44AC17C1-F993-478A-BB02-79AB51195209}" presName="imgShp" presStyleLbl="fgImgPlace1" presStyleIdx="6" presStyleCnt="8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2B1B9157-0E62-4F75-884B-888E611BE2F9}" type="pres">
      <dgm:prSet presAssocID="{44AC17C1-F993-478A-BB02-79AB51195209}" presName="tx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sr-Latn-ME"/>
        </a:p>
      </dgm:t>
    </dgm:pt>
    <dgm:pt modelId="{14FDD0AE-EEFB-46B8-A01E-96EEAB319A65}" type="pres">
      <dgm:prSet presAssocID="{F582BE98-0EA2-45EF-9C4E-62636AC6F882}" presName="spacing" presStyleCnt="0"/>
      <dgm:spPr/>
      <dgm:t>
        <a:bodyPr/>
        <a:lstStyle/>
        <a:p>
          <a:endParaRPr lang="sr-Latn-ME"/>
        </a:p>
      </dgm:t>
    </dgm:pt>
    <dgm:pt modelId="{3A3FB550-391C-40D2-BD08-F9A7172D83C1}" type="pres">
      <dgm:prSet presAssocID="{BA96D3B2-F949-4D60-A462-DED728BCF000}" presName="composite" presStyleCnt="0"/>
      <dgm:spPr/>
      <dgm:t>
        <a:bodyPr/>
        <a:lstStyle/>
        <a:p>
          <a:endParaRPr lang="sr-Latn-ME"/>
        </a:p>
      </dgm:t>
    </dgm:pt>
    <dgm:pt modelId="{BCD77085-AB52-431C-8860-2D7361B7A170}" type="pres">
      <dgm:prSet presAssocID="{BA96D3B2-F949-4D60-A462-DED728BCF000}" presName="imgShp" presStyleLbl="fgImgPlace1" presStyleIdx="7" presStyleCnt="8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4AC66642-F856-4FC8-9E15-5030B1689DE0}" type="pres">
      <dgm:prSet presAssocID="{BA96D3B2-F949-4D60-A462-DED728BCF000}" presName="tx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sr-Latn-ME"/>
        </a:p>
      </dgm:t>
    </dgm:pt>
  </dgm:ptLst>
  <dgm:cxnLst>
    <dgm:cxn modelId="{D5EBA3AA-C815-40B5-9151-F5225CB13FDA}" srcId="{1995A9C8-27E8-4156-BAC9-A42355FC9DEF}" destId="{BA96D3B2-F949-4D60-A462-DED728BCF000}" srcOrd="7" destOrd="0" parTransId="{256346A4-DD99-4C05-8748-D94D837260FD}" sibTransId="{7B4C9C45-B7C5-4C94-BB3A-78BA6ABCB46C}"/>
    <dgm:cxn modelId="{9C2A5490-5DD2-48C6-9A1E-D0D13198DDB9}" type="presOf" srcId="{1995A9C8-27E8-4156-BAC9-A42355FC9DEF}" destId="{C9AACFC8-2EAE-4BBD-837B-CDDB209B3640}" srcOrd="0" destOrd="0" presId="urn:microsoft.com/office/officeart/2005/8/layout/vList3"/>
    <dgm:cxn modelId="{FA557A69-A7D7-40F0-AE29-10CB4BF46B8F}" type="presOf" srcId="{7044DA69-DFCF-4C55-9740-7A245221BEE3}" destId="{16D21E57-91F5-47C4-BFC4-714D9F34ADA1}" srcOrd="0" destOrd="0" presId="urn:microsoft.com/office/officeart/2005/8/layout/vList3"/>
    <dgm:cxn modelId="{BA96D27D-DC44-42BB-98BE-F4D31A5AD5C5}" srcId="{1995A9C8-27E8-4156-BAC9-A42355FC9DEF}" destId="{CB67E6D0-FE9D-4F5C-AE78-FC85211FB7DF}" srcOrd="5" destOrd="0" parTransId="{4C0ACB49-75B3-4DA0-B635-C2845F71B3FE}" sibTransId="{0262AFE9-1A9C-4AF2-B469-B372CEB1533F}"/>
    <dgm:cxn modelId="{5751EC92-DD94-4E11-B9E4-DBAC4E44BF4C}" type="presOf" srcId="{CB67E6D0-FE9D-4F5C-AE78-FC85211FB7DF}" destId="{85AF19C1-B524-498D-BCC1-9542131A4853}" srcOrd="0" destOrd="0" presId="urn:microsoft.com/office/officeart/2005/8/layout/vList3"/>
    <dgm:cxn modelId="{8D0FAA7C-EC0A-4C8A-8BF4-E5C8D82A5ED2}" type="presOf" srcId="{F184E5AC-B9F0-4BF7-9EE5-9A15053040AC}" destId="{2DEC9155-2B5C-4514-AD2D-5654E4C5504C}" srcOrd="0" destOrd="0" presId="urn:microsoft.com/office/officeart/2005/8/layout/vList3"/>
    <dgm:cxn modelId="{BB58F079-57A7-4272-9626-54138EE963BD}" srcId="{1995A9C8-27E8-4156-BAC9-A42355FC9DEF}" destId="{BF1CEF18-D464-4389-8B8D-22874798A5BE}" srcOrd="0" destOrd="0" parTransId="{A9D1DCC4-D068-4E0D-90F1-F2E710C31ED5}" sibTransId="{7184B482-D533-4EA1-BCEC-4348CBC5C77F}"/>
    <dgm:cxn modelId="{7312B2DB-E6F4-4A87-AB11-170D1FDEFEE9}" srcId="{1995A9C8-27E8-4156-BAC9-A42355FC9DEF}" destId="{D18A07DE-BBC8-4657-95E8-71E9B3C01958}" srcOrd="3" destOrd="0" parTransId="{77FCE05F-F84C-4F91-BCF2-6C23A20FDF8A}" sibTransId="{10178822-FEC0-4DA8-B79A-0BAD869A5C7F}"/>
    <dgm:cxn modelId="{A71C9F35-928C-4741-A18D-8E95ED251F28}" type="presOf" srcId="{BA96D3B2-F949-4D60-A462-DED728BCF000}" destId="{4AC66642-F856-4FC8-9E15-5030B1689DE0}" srcOrd="0" destOrd="0" presId="urn:microsoft.com/office/officeart/2005/8/layout/vList3"/>
    <dgm:cxn modelId="{F2A5E0EC-E017-4BD6-9845-7C74266EE733}" type="presOf" srcId="{D18A07DE-BBC8-4657-95E8-71E9B3C01958}" destId="{78FE9310-F3AF-401E-8297-F94FE2948C1D}" srcOrd="0" destOrd="0" presId="urn:microsoft.com/office/officeart/2005/8/layout/vList3"/>
    <dgm:cxn modelId="{97977AD9-3AC1-48F6-9FEC-284CED936059}" type="presOf" srcId="{BF1CEF18-D464-4389-8B8D-22874798A5BE}" destId="{7A019E06-CBBF-4253-8370-C50DD51FE36A}" srcOrd="0" destOrd="0" presId="urn:microsoft.com/office/officeart/2005/8/layout/vList3"/>
    <dgm:cxn modelId="{405A917E-7276-4E22-9245-F04555B2B3C6}" srcId="{1995A9C8-27E8-4156-BAC9-A42355FC9DEF}" destId="{F184E5AC-B9F0-4BF7-9EE5-9A15053040AC}" srcOrd="1" destOrd="0" parTransId="{4148DF89-0E17-4EFE-A844-957125A6B04C}" sibTransId="{8792CC91-21D1-4656-B119-58B69EBB0014}"/>
    <dgm:cxn modelId="{8DDFFD42-AB93-4556-B9EE-A9D37B043108}" type="presOf" srcId="{91805AC4-12B3-458D-88A7-F0C1A6C0EB48}" destId="{90B92006-FDF0-41D4-A466-9495FE42F758}" srcOrd="0" destOrd="0" presId="urn:microsoft.com/office/officeart/2005/8/layout/vList3"/>
    <dgm:cxn modelId="{61C0B7BA-3C9A-404D-8693-4B9CC9407EC1}" srcId="{1995A9C8-27E8-4156-BAC9-A42355FC9DEF}" destId="{44AC17C1-F993-478A-BB02-79AB51195209}" srcOrd="6" destOrd="0" parTransId="{50B3C976-3A95-497C-B0F5-92AA47603677}" sibTransId="{F582BE98-0EA2-45EF-9C4E-62636AC6F882}"/>
    <dgm:cxn modelId="{2F259911-77DB-4E95-8E1D-35349A563B03}" type="presOf" srcId="{44AC17C1-F993-478A-BB02-79AB51195209}" destId="{2B1B9157-0E62-4F75-884B-888E611BE2F9}" srcOrd="0" destOrd="0" presId="urn:microsoft.com/office/officeart/2005/8/layout/vList3"/>
    <dgm:cxn modelId="{D2249A71-0F76-49D7-9CF1-AD5421DC80AF}" srcId="{1995A9C8-27E8-4156-BAC9-A42355FC9DEF}" destId="{91805AC4-12B3-458D-88A7-F0C1A6C0EB48}" srcOrd="4" destOrd="0" parTransId="{069B3528-CD5D-4CC3-9C3D-5F4F3622CDFF}" sibTransId="{D18B6583-AADE-4387-8259-E651CAA9EC5D}"/>
    <dgm:cxn modelId="{D52F4D60-55C1-48F4-9D1D-1CAC32ADFEB5}" srcId="{1995A9C8-27E8-4156-BAC9-A42355FC9DEF}" destId="{7044DA69-DFCF-4C55-9740-7A245221BEE3}" srcOrd="2" destOrd="0" parTransId="{E47F5565-5B29-425F-ACEF-686B7E2EC193}" sibTransId="{D07FB6C6-A7E1-4CB9-A899-1DA004733DD8}"/>
    <dgm:cxn modelId="{E1BFD69B-2D79-4711-9179-C7ABBBEF6FA3}" type="presParOf" srcId="{C9AACFC8-2EAE-4BBD-837B-CDDB209B3640}" destId="{1E7E415D-59F4-47E0-8DAF-DFF7D965DC5B}" srcOrd="0" destOrd="0" presId="urn:microsoft.com/office/officeart/2005/8/layout/vList3"/>
    <dgm:cxn modelId="{6FC9CD8F-024F-4E5F-8DCD-C0A1E8DDC450}" type="presParOf" srcId="{1E7E415D-59F4-47E0-8DAF-DFF7D965DC5B}" destId="{494CC43C-0C71-427C-9FE5-BA79297BD97E}" srcOrd="0" destOrd="0" presId="urn:microsoft.com/office/officeart/2005/8/layout/vList3"/>
    <dgm:cxn modelId="{D42F9563-3626-4660-9173-70E8D35883C3}" type="presParOf" srcId="{1E7E415D-59F4-47E0-8DAF-DFF7D965DC5B}" destId="{7A019E06-CBBF-4253-8370-C50DD51FE36A}" srcOrd="1" destOrd="0" presId="urn:microsoft.com/office/officeart/2005/8/layout/vList3"/>
    <dgm:cxn modelId="{24FA5DD1-0406-4E65-9054-7FC2481D9B45}" type="presParOf" srcId="{C9AACFC8-2EAE-4BBD-837B-CDDB209B3640}" destId="{1746435D-97A8-4B83-9B9D-B56A0146F318}" srcOrd="1" destOrd="0" presId="urn:microsoft.com/office/officeart/2005/8/layout/vList3"/>
    <dgm:cxn modelId="{6F0E878F-AE8F-484E-A16F-CBB79D3E8846}" type="presParOf" srcId="{C9AACFC8-2EAE-4BBD-837B-CDDB209B3640}" destId="{0B3BA410-1E68-461F-8656-140AB0B64F91}" srcOrd="2" destOrd="0" presId="urn:microsoft.com/office/officeart/2005/8/layout/vList3"/>
    <dgm:cxn modelId="{09A4ABD7-CF71-4AA5-A10A-73B043DCB62F}" type="presParOf" srcId="{0B3BA410-1E68-461F-8656-140AB0B64F91}" destId="{56CD990B-10E6-421D-920D-0C97ED6A6EEB}" srcOrd="0" destOrd="0" presId="urn:microsoft.com/office/officeart/2005/8/layout/vList3"/>
    <dgm:cxn modelId="{9501E831-9C43-4DB5-9B5D-AA33751C82B0}" type="presParOf" srcId="{0B3BA410-1E68-461F-8656-140AB0B64F91}" destId="{2DEC9155-2B5C-4514-AD2D-5654E4C5504C}" srcOrd="1" destOrd="0" presId="urn:microsoft.com/office/officeart/2005/8/layout/vList3"/>
    <dgm:cxn modelId="{30FF4CCC-7703-4911-913B-3D5AB2C2D5E4}" type="presParOf" srcId="{C9AACFC8-2EAE-4BBD-837B-CDDB209B3640}" destId="{BEC0CB27-6341-4658-B09D-AA719E3F284F}" srcOrd="3" destOrd="0" presId="urn:microsoft.com/office/officeart/2005/8/layout/vList3"/>
    <dgm:cxn modelId="{B08F1FFE-A18F-4C39-BE52-1F2B75A19725}" type="presParOf" srcId="{C9AACFC8-2EAE-4BBD-837B-CDDB209B3640}" destId="{0001B2C4-DB44-4758-94D8-6DFE078003B6}" srcOrd="4" destOrd="0" presId="urn:microsoft.com/office/officeart/2005/8/layout/vList3"/>
    <dgm:cxn modelId="{0A6505AC-CA80-4046-936A-9F394CA14FA1}" type="presParOf" srcId="{0001B2C4-DB44-4758-94D8-6DFE078003B6}" destId="{068EA025-DDF5-44F3-BCC7-58EEFB778396}" srcOrd="0" destOrd="0" presId="urn:microsoft.com/office/officeart/2005/8/layout/vList3"/>
    <dgm:cxn modelId="{2D07C7D4-0546-4460-8880-67C7ACB62512}" type="presParOf" srcId="{0001B2C4-DB44-4758-94D8-6DFE078003B6}" destId="{16D21E57-91F5-47C4-BFC4-714D9F34ADA1}" srcOrd="1" destOrd="0" presId="urn:microsoft.com/office/officeart/2005/8/layout/vList3"/>
    <dgm:cxn modelId="{A17B9A07-4ED2-4175-9831-85ADA85147AB}" type="presParOf" srcId="{C9AACFC8-2EAE-4BBD-837B-CDDB209B3640}" destId="{035FAD7D-2911-4CCC-BFBF-2596122E91C2}" srcOrd="5" destOrd="0" presId="urn:microsoft.com/office/officeart/2005/8/layout/vList3"/>
    <dgm:cxn modelId="{926A707C-6401-456E-AC64-FD61BB8AD94E}" type="presParOf" srcId="{C9AACFC8-2EAE-4BBD-837B-CDDB209B3640}" destId="{3D92C968-B2D9-45A0-9FC5-24A54F831FE4}" srcOrd="6" destOrd="0" presId="urn:microsoft.com/office/officeart/2005/8/layout/vList3"/>
    <dgm:cxn modelId="{9408AECA-FF86-46CA-9A55-8526B5F2E467}" type="presParOf" srcId="{3D92C968-B2D9-45A0-9FC5-24A54F831FE4}" destId="{74D0FBCF-DA75-4148-A856-DBAD2FCB9BBF}" srcOrd="0" destOrd="0" presId="urn:microsoft.com/office/officeart/2005/8/layout/vList3"/>
    <dgm:cxn modelId="{74B0E30F-98BD-49D8-9269-645F75E012B6}" type="presParOf" srcId="{3D92C968-B2D9-45A0-9FC5-24A54F831FE4}" destId="{78FE9310-F3AF-401E-8297-F94FE2948C1D}" srcOrd="1" destOrd="0" presId="urn:microsoft.com/office/officeart/2005/8/layout/vList3"/>
    <dgm:cxn modelId="{F5C701E5-34B8-46FA-BE9C-496EBC0A4F3B}" type="presParOf" srcId="{C9AACFC8-2EAE-4BBD-837B-CDDB209B3640}" destId="{8B110F74-179F-42C2-BE18-C20C19FAE520}" srcOrd="7" destOrd="0" presId="urn:microsoft.com/office/officeart/2005/8/layout/vList3"/>
    <dgm:cxn modelId="{472770F9-C030-419D-8B0C-FD3CE3956E2B}" type="presParOf" srcId="{C9AACFC8-2EAE-4BBD-837B-CDDB209B3640}" destId="{027357A5-DA06-426C-A5CD-943EDB268898}" srcOrd="8" destOrd="0" presId="urn:microsoft.com/office/officeart/2005/8/layout/vList3"/>
    <dgm:cxn modelId="{94C91FDA-13C1-41AB-9AB6-5051F1C50781}" type="presParOf" srcId="{027357A5-DA06-426C-A5CD-943EDB268898}" destId="{302C1F8F-7CE6-4419-B950-F230E5FF2EE9}" srcOrd="0" destOrd="0" presId="urn:microsoft.com/office/officeart/2005/8/layout/vList3"/>
    <dgm:cxn modelId="{ED021510-2349-43F3-8CD3-CAEAD24DA3B5}" type="presParOf" srcId="{027357A5-DA06-426C-A5CD-943EDB268898}" destId="{90B92006-FDF0-41D4-A466-9495FE42F758}" srcOrd="1" destOrd="0" presId="urn:microsoft.com/office/officeart/2005/8/layout/vList3"/>
    <dgm:cxn modelId="{8E3EA1AF-C7DB-4256-B10D-E61CF446030A}" type="presParOf" srcId="{C9AACFC8-2EAE-4BBD-837B-CDDB209B3640}" destId="{2C0F0026-F44D-4C02-9C77-D07C1B3A0C55}" srcOrd="9" destOrd="0" presId="urn:microsoft.com/office/officeart/2005/8/layout/vList3"/>
    <dgm:cxn modelId="{EFB2059D-BE48-42FF-AFB2-EBC26E118196}" type="presParOf" srcId="{C9AACFC8-2EAE-4BBD-837B-CDDB209B3640}" destId="{C9782019-44A7-4455-AA09-42C5C78519F1}" srcOrd="10" destOrd="0" presId="urn:microsoft.com/office/officeart/2005/8/layout/vList3"/>
    <dgm:cxn modelId="{6F302216-C3FB-4A43-BAD2-F32BA16C6B88}" type="presParOf" srcId="{C9782019-44A7-4455-AA09-42C5C78519F1}" destId="{1960F9E8-EB03-45A5-9D2A-E3416CA876EE}" srcOrd="0" destOrd="0" presId="urn:microsoft.com/office/officeart/2005/8/layout/vList3"/>
    <dgm:cxn modelId="{25B48CA8-5E9B-48AA-884A-03B377FFB3FE}" type="presParOf" srcId="{C9782019-44A7-4455-AA09-42C5C78519F1}" destId="{85AF19C1-B524-498D-BCC1-9542131A4853}" srcOrd="1" destOrd="0" presId="urn:microsoft.com/office/officeart/2005/8/layout/vList3"/>
    <dgm:cxn modelId="{6BA3A32B-B834-4ABD-8C6E-F7B29D2D9623}" type="presParOf" srcId="{C9AACFC8-2EAE-4BBD-837B-CDDB209B3640}" destId="{DD896308-4FB8-43A2-9A7F-F99CF5F42B15}" srcOrd="11" destOrd="0" presId="urn:microsoft.com/office/officeart/2005/8/layout/vList3"/>
    <dgm:cxn modelId="{157E84DD-D943-4593-9D05-13ED138EBB20}" type="presParOf" srcId="{C9AACFC8-2EAE-4BBD-837B-CDDB209B3640}" destId="{929F2B6A-9BF8-4DDB-BD01-F6A9017BD9CC}" srcOrd="12" destOrd="0" presId="urn:microsoft.com/office/officeart/2005/8/layout/vList3"/>
    <dgm:cxn modelId="{577868BE-C77D-4F6B-9F8F-9294EB00352A}" type="presParOf" srcId="{929F2B6A-9BF8-4DDB-BD01-F6A9017BD9CC}" destId="{4349818A-A606-482E-8B71-4C737B536D25}" srcOrd="0" destOrd="0" presId="urn:microsoft.com/office/officeart/2005/8/layout/vList3"/>
    <dgm:cxn modelId="{868D6E97-5058-405F-A7F8-5201BACB9C19}" type="presParOf" srcId="{929F2B6A-9BF8-4DDB-BD01-F6A9017BD9CC}" destId="{2B1B9157-0E62-4F75-884B-888E611BE2F9}" srcOrd="1" destOrd="0" presId="urn:microsoft.com/office/officeart/2005/8/layout/vList3"/>
    <dgm:cxn modelId="{D22A5985-0D18-49EB-8E27-A0B4B93D613C}" type="presParOf" srcId="{C9AACFC8-2EAE-4BBD-837B-CDDB209B3640}" destId="{14FDD0AE-EEFB-46B8-A01E-96EEAB319A65}" srcOrd="13" destOrd="0" presId="urn:microsoft.com/office/officeart/2005/8/layout/vList3"/>
    <dgm:cxn modelId="{BA58427C-8AF1-40FC-B54C-B8F4370FF92B}" type="presParOf" srcId="{C9AACFC8-2EAE-4BBD-837B-CDDB209B3640}" destId="{3A3FB550-391C-40D2-BD08-F9A7172D83C1}" srcOrd="14" destOrd="0" presId="urn:microsoft.com/office/officeart/2005/8/layout/vList3"/>
    <dgm:cxn modelId="{1F2A01F1-516D-403D-9A7A-6654247FA45D}" type="presParOf" srcId="{3A3FB550-391C-40D2-BD08-F9A7172D83C1}" destId="{BCD77085-AB52-431C-8860-2D7361B7A170}" srcOrd="0" destOrd="0" presId="urn:microsoft.com/office/officeart/2005/8/layout/vList3"/>
    <dgm:cxn modelId="{8C50C3D5-0A9C-4D3E-8C46-CD5F851F6681}" type="presParOf" srcId="{3A3FB550-391C-40D2-BD08-F9A7172D83C1}" destId="{4AC66642-F856-4FC8-9E15-5030B1689DE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95A9C8-27E8-4156-BAC9-A42355FC9DEF}" type="doc">
      <dgm:prSet loTypeId="urn:microsoft.com/office/officeart/2005/8/layout/v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sr-Latn-ME"/>
        </a:p>
      </dgm:t>
    </dgm:pt>
    <dgm:pt modelId="{BF1CEF18-D464-4389-8B8D-22874798A5BE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r-Latn-ME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Visoki investicioni troškovi</a:t>
          </a:r>
          <a:endParaRPr lang="sr-Latn-ME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9D1DCC4-D068-4E0D-90F1-F2E710C31ED5}" type="parTrans" cxnId="{BB58F079-57A7-4272-9626-54138EE963BD}">
      <dgm:prSet/>
      <dgm:spPr/>
      <dgm:t>
        <a:bodyPr/>
        <a:lstStyle/>
        <a:p>
          <a:endParaRPr lang="sr-Latn-ME"/>
        </a:p>
      </dgm:t>
    </dgm:pt>
    <dgm:pt modelId="{7184B482-D533-4EA1-BCEC-4348CBC5C77F}" type="sibTrans" cxnId="{BB58F079-57A7-4272-9626-54138EE963BD}">
      <dgm:prSet/>
      <dgm:spPr/>
      <dgm:t>
        <a:bodyPr/>
        <a:lstStyle/>
        <a:p>
          <a:endParaRPr lang="sr-Latn-ME"/>
        </a:p>
      </dgm:t>
    </dgm:pt>
    <dgm:pt modelId="{7044DA69-DFCF-4C55-9740-7A245221BEE3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r-Latn-ME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Potpuna zavisnost komuikacijskih medijuma</a:t>
          </a:r>
          <a:endParaRPr lang="sr-Latn-ME" sz="18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47F5565-5B29-425F-ACEF-686B7E2EC193}" type="parTrans" cxnId="{D52F4D60-55C1-48F4-9D1D-1CAC32ADFEB5}">
      <dgm:prSet/>
      <dgm:spPr/>
      <dgm:t>
        <a:bodyPr/>
        <a:lstStyle/>
        <a:p>
          <a:endParaRPr lang="sr-Latn-ME"/>
        </a:p>
      </dgm:t>
    </dgm:pt>
    <dgm:pt modelId="{D07FB6C6-A7E1-4CB9-A899-1DA004733DD8}" type="sibTrans" cxnId="{D52F4D60-55C1-48F4-9D1D-1CAC32ADFEB5}">
      <dgm:prSet/>
      <dgm:spPr/>
      <dgm:t>
        <a:bodyPr/>
        <a:lstStyle/>
        <a:p>
          <a:endParaRPr lang="sr-Latn-ME"/>
        </a:p>
      </dgm:t>
    </dgm:pt>
    <dgm:pt modelId="{D18A07DE-BBC8-4657-95E8-71E9B3C01958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r-Latn-ME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Nekompatibilnost različitih proizvođača (SCADA)</a:t>
          </a:r>
          <a:endParaRPr lang="sr-Latn-ME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7FCE05F-F84C-4F91-BCF2-6C23A20FDF8A}" type="parTrans" cxnId="{7312B2DB-E6F4-4A87-AB11-170D1FDEFEE9}">
      <dgm:prSet/>
      <dgm:spPr/>
      <dgm:t>
        <a:bodyPr/>
        <a:lstStyle/>
        <a:p>
          <a:endParaRPr lang="sr-Latn-ME"/>
        </a:p>
      </dgm:t>
    </dgm:pt>
    <dgm:pt modelId="{10178822-FEC0-4DA8-B79A-0BAD869A5C7F}" type="sibTrans" cxnId="{7312B2DB-E6F4-4A87-AB11-170D1FDEFEE9}">
      <dgm:prSet/>
      <dgm:spPr/>
      <dgm:t>
        <a:bodyPr/>
        <a:lstStyle/>
        <a:p>
          <a:endParaRPr lang="sr-Latn-ME"/>
        </a:p>
      </dgm:t>
    </dgm:pt>
    <dgm:pt modelId="{F184E5AC-B9F0-4BF7-9EE5-9A15053040AC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sr-Latn-ME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Kontrola stanja opreme (nedostatak iskustva)</a:t>
          </a:r>
          <a:endParaRPr lang="sr-Latn-ME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792CC91-21D1-4656-B119-58B69EBB0014}" type="sibTrans" cxnId="{405A917E-7276-4E22-9245-F04555B2B3C6}">
      <dgm:prSet/>
      <dgm:spPr/>
      <dgm:t>
        <a:bodyPr/>
        <a:lstStyle/>
        <a:p>
          <a:endParaRPr lang="sr-Latn-ME"/>
        </a:p>
      </dgm:t>
    </dgm:pt>
    <dgm:pt modelId="{4148DF89-0E17-4EFE-A844-957125A6B04C}" type="parTrans" cxnId="{405A917E-7276-4E22-9245-F04555B2B3C6}">
      <dgm:prSet/>
      <dgm:spPr/>
      <dgm:t>
        <a:bodyPr/>
        <a:lstStyle/>
        <a:p>
          <a:endParaRPr lang="sr-Latn-ME"/>
        </a:p>
      </dgm:t>
    </dgm:pt>
    <dgm:pt modelId="{C9AACFC8-2EAE-4BBD-837B-CDDB209B3640}" type="pres">
      <dgm:prSet presAssocID="{1995A9C8-27E8-4156-BAC9-A42355FC9DE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ME"/>
        </a:p>
      </dgm:t>
    </dgm:pt>
    <dgm:pt modelId="{1E7E415D-59F4-47E0-8DAF-DFF7D965DC5B}" type="pres">
      <dgm:prSet presAssocID="{BF1CEF18-D464-4389-8B8D-22874798A5BE}" presName="composite" presStyleCnt="0"/>
      <dgm:spPr/>
      <dgm:t>
        <a:bodyPr/>
        <a:lstStyle/>
        <a:p>
          <a:endParaRPr lang="sr-Latn-ME"/>
        </a:p>
      </dgm:t>
    </dgm:pt>
    <dgm:pt modelId="{494CC43C-0C71-427C-9FE5-BA79297BD97E}" type="pres">
      <dgm:prSet presAssocID="{BF1CEF18-D464-4389-8B8D-22874798A5BE}" presName="imgShp" presStyleLbl="fgImgPlace1" presStyleIdx="0" presStyleCnt="4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7A019E06-CBBF-4253-8370-C50DD51FE36A}" type="pres">
      <dgm:prSet presAssocID="{BF1CEF18-D464-4389-8B8D-22874798A5BE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r-Latn-ME"/>
        </a:p>
      </dgm:t>
    </dgm:pt>
    <dgm:pt modelId="{1746435D-97A8-4B83-9B9D-B56A0146F318}" type="pres">
      <dgm:prSet presAssocID="{7184B482-D533-4EA1-BCEC-4348CBC5C77F}" presName="spacing" presStyleCnt="0"/>
      <dgm:spPr/>
      <dgm:t>
        <a:bodyPr/>
        <a:lstStyle/>
        <a:p>
          <a:endParaRPr lang="sr-Latn-ME"/>
        </a:p>
      </dgm:t>
    </dgm:pt>
    <dgm:pt modelId="{0B3BA410-1E68-461F-8656-140AB0B64F91}" type="pres">
      <dgm:prSet presAssocID="{F184E5AC-B9F0-4BF7-9EE5-9A15053040AC}" presName="composite" presStyleCnt="0"/>
      <dgm:spPr/>
      <dgm:t>
        <a:bodyPr/>
        <a:lstStyle/>
        <a:p>
          <a:endParaRPr lang="sr-Latn-ME"/>
        </a:p>
      </dgm:t>
    </dgm:pt>
    <dgm:pt modelId="{56CD990B-10E6-421D-920D-0C97ED6A6EEB}" type="pres">
      <dgm:prSet presAssocID="{F184E5AC-B9F0-4BF7-9EE5-9A15053040AC}" presName="imgShp" presStyleLbl="fgImgPlace1" presStyleIdx="1" presStyleCnt="4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2DEC9155-2B5C-4514-AD2D-5654E4C5504C}" type="pres">
      <dgm:prSet presAssocID="{F184E5AC-B9F0-4BF7-9EE5-9A15053040A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r-Latn-ME"/>
        </a:p>
      </dgm:t>
    </dgm:pt>
    <dgm:pt modelId="{BEC0CB27-6341-4658-B09D-AA719E3F284F}" type="pres">
      <dgm:prSet presAssocID="{8792CC91-21D1-4656-B119-58B69EBB0014}" presName="spacing" presStyleCnt="0"/>
      <dgm:spPr/>
      <dgm:t>
        <a:bodyPr/>
        <a:lstStyle/>
        <a:p>
          <a:endParaRPr lang="sr-Latn-ME"/>
        </a:p>
      </dgm:t>
    </dgm:pt>
    <dgm:pt modelId="{0001B2C4-DB44-4758-94D8-6DFE078003B6}" type="pres">
      <dgm:prSet presAssocID="{7044DA69-DFCF-4C55-9740-7A245221BEE3}" presName="composite" presStyleCnt="0"/>
      <dgm:spPr/>
      <dgm:t>
        <a:bodyPr/>
        <a:lstStyle/>
        <a:p>
          <a:endParaRPr lang="sr-Latn-ME"/>
        </a:p>
      </dgm:t>
    </dgm:pt>
    <dgm:pt modelId="{068EA025-DDF5-44F3-BCC7-58EEFB778396}" type="pres">
      <dgm:prSet presAssocID="{7044DA69-DFCF-4C55-9740-7A245221BEE3}" presName="imgShp" presStyleLbl="fgImgPlace1" presStyleIdx="2" presStyleCnt="4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16D21E57-91F5-47C4-BFC4-714D9F34ADA1}" type="pres">
      <dgm:prSet presAssocID="{7044DA69-DFCF-4C55-9740-7A245221BEE3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r-Latn-ME"/>
        </a:p>
      </dgm:t>
    </dgm:pt>
    <dgm:pt modelId="{035FAD7D-2911-4CCC-BFBF-2596122E91C2}" type="pres">
      <dgm:prSet presAssocID="{D07FB6C6-A7E1-4CB9-A899-1DA004733DD8}" presName="spacing" presStyleCnt="0"/>
      <dgm:spPr/>
      <dgm:t>
        <a:bodyPr/>
        <a:lstStyle/>
        <a:p>
          <a:endParaRPr lang="sr-Latn-ME"/>
        </a:p>
      </dgm:t>
    </dgm:pt>
    <dgm:pt modelId="{3D92C968-B2D9-45A0-9FC5-24A54F831FE4}" type="pres">
      <dgm:prSet presAssocID="{D18A07DE-BBC8-4657-95E8-71E9B3C01958}" presName="composite" presStyleCnt="0"/>
      <dgm:spPr/>
      <dgm:t>
        <a:bodyPr/>
        <a:lstStyle/>
        <a:p>
          <a:endParaRPr lang="sr-Latn-ME"/>
        </a:p>
      </dgm:t>
    </dgm:pt>
    <dgm:pt modelId="{74D0FBCF-DA75-4148-A856-DBAD2FCB9BBF}" type="pres">
      <dgm:prSet presAssocID="{D18A07DE-BBC8-4657-95E8-71E9B3C01958}" presName="imgShp" presStyleLbl="fgImgPlace1" presStyleIdx="3" presStyleCnt="4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sr-Latn-ME"/>
        </a:p>
      </dgm:t>
    </dgm:pt>
    <dgm:pt modelId="{78FE9310-F3AF-401E-8297-F94FE2948C1D}" type="pres">
      <dgm:prSet presAssocID="{D18A07DE-BBC8-4657-95E8-71E9B3C01958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r-Latn-ME"/>
        </a:p>
      </dgm:t>
    </dgm:pt>
  </dgm:ptLst>
  <dgm:cxnLst>
    <dgm:cxn modelId="{0DA04EB5-CC70-41F6-879A-833A8147F110}" type="presOf" srcId="{7044DA69-DFCF-4C55-9740-7A245221BEE3}" destId="{16D21E57-91F5-47C4-BFC4-714D9F34ADA1}" srcOrd="0" destOrd="0" presId="urn:microsoft.com/office/officeart/2005/8/layout/vList3"/>
    <dgm:cxn modelId="{D52F4D60-55C1-48F4-9D1D-1CAC32ADFEB5}" srcId="{1995A9C8-27E8-4156-BAC9-A42355FC9DEF}" destId="{7044DA69-DFCF-4C55-9740-7A245221BEE3}" srcOrd="2" destOrd="0" parTransId="{E47F5565-5B29-425F-ACEF-686B7E2EC193}" sibTransId="{D07FB6C6-A7E1-4CB9-A899-1DA004733DD8}"/>
    <dgm:cxn modelId="{FCBD0A99-3224-4675-B024-9B72BD7EA0FC}" type="presOf" srcId="{D18A07DE-BBC8-4657-95E8-71E9B3C01958}" destId="{78FE9310-F3AF-401E-8297-F94FE2948C1D}" srcOrd="0" destOrd="0" presId="urn:microsoft.com/office/officeart/2005/8/layout/vList3"/>
    <dgm:cxn modelId="{207ED5ED-71C7-4D3D-9AAE-030C8637A03D}" type="presOf" srcId="{BF1CEF18-D464-4389-8B8D-22874798A5BE}" destId="{7A019E06-CBBF-4253-8370-C50DD51FE36A}" srcOrd="0" destOrd="0" presId="urn:microsoft.com/office/officeart/2005/8/layout/vList3"/>
    <dgm:cxn modelId="{BB58F079-57A7-4272-9626-54138EE963BD}" srcId="{1995A9C8-27E8-4156-BAC9-A42355FC9DEF}" destId="{BF1CEF18-D464-4389-8B8D-22874798A5BE}" srcOrd="0" destOrd="0" parTransId="{A9D1DCC4-D068-4E0D-90F1-F2E710C31ED5}" sibTransId="{7184B482-D533-4EA1-BCEC-4348CBC5C77F}"/>
    <dgm:cxn modelId="{9969EFC4-0D90-4F12-91E7-0191EA748DFD}" type="presOf" srcId="{F184E5AC-B9F0-4BF7-9EE5-9A15053040AC}" destId="{2DEC9155-2B5C-4514-AD2D-5654E4C5504C}" srcOrd="0" destOrd="0" presId="urn:microsoft.com/office/officeart/2005/8/layout/vList3"/>
    <dgm:cxn modelId="{405A917E-7276-4E22-9245-F04555B2B3C6}" srcId="{1995A9C8-27E8-4156-BAC9-A42355FC9DEF}" destId="{F184E5AC-B9F0-4BF7-9EE5-9A15053040AC}" srcOrd="1" destOrd="0" parTransId="{4148DF89-0E17-4EFE-A844-957125A6B04C}" sibTransId="{8792CC91-21D1-4656-B119-58B69EBB0014}"/>
    <dgm:cxn modelId="{5C7FCB61-512C-4FC6-950C-AB03F3F596A1}" type="presOf" srcId="{1995A9C8-27E8-4156-BAC9-A42355FC9DEF}" destId="{C9AACFC8-2EAE-4BBD-837B-CDDB209B3640}" srcOrd="0" destOrd="0" presId="urn:microsoft.com/office/officeart/2005/8/layout/vList3"/>
    <dgm:cxn modelId="{7312B2DB-E6F4-4A87-AB11-170D1FDEFEE9}" srcId="{1995A9C8-27E8-4156-BAC9-A42355FC9DEF}" destId="{D18A07DE-BBC8-4657-95E8-71E9B3C01958}" srcOrd="3" destOrd="0" parTransId="{77FCE05F-F84C-4F91-BCF2-6C23A20FDF8A}" sibTransId="{10178822-FEC0-4DA8-B79A-0BAD869A5C7F}"/>
    <dgm:cxn modelId="{DD8E4CD4-8B44-44BA-9CD2-6982648696CB}" type="presParOf" srcId="{C9AACFC8-2EAE-4BBD-837B-CDDB209B3640}" destId="{1E7E415D-59F4-47E0-8DAF-DFF7D965DC5B}" srcOrd="0" destOrd="0" presId="urn:microsoft.com/office/officeart/2005/8/layout/vList3"/>
    <dgm:cxn modelId="{6FD2218F-59D7-430B-B10E-D8B68E027FFE}" type="presParOf" srcId="{1E7E415D-59F4-47E0-8DAF-DFF7D965DC5B}" destId="{494CC43C-0C71-427C-9FE5-BA79297BD97E}" srcOrd="0" destOrd="0" presId="urn:microsoft.com/office/officeart/2005/8/layout/vList3"/>
    <dgm:cxn modelId="{8F9FB88F-50C9-47FD-B657-67E6945369FC}" type="presParOf" srcId="{1E7E415D-59F4-47E0-8DAF-DFF7D965DC5B}" destId="{7A019E06-CBBF-4253-8370-C50DD51FE36A}" srcOrd="1" destOrd="0" presId="urn:microsoft.com/office/officeart/2005/8/layout/vList3"/>
    <dgm:cxn modelId="{C18FAAC4-264F-45A5-837F-79E50B2072D7}" type="presParOf" srcId="{C9AACFC8-2EAE-4BBD-837B-CDDB209B3640}" destId="{1746435D-97A8-4B83-9B9D-B56A0146F318}" srcOrd="1" destOrd="0" presId="urn:microsoft.com/office/officeart/2005/8/layout/vList3"/>
    <dgm:cxn modelId="{D52A01AD-55BA-47CA-84DF-19C6A440BDBF}" type="presParOf" srcId="{C9AACFC8-2EAE-4BBD-837B-CDDB209B3640}" destId="{0B3BA410-1E68-461F-8656-140AB0B64F91}" srcOrd="2" destOrd="0" presId="urn:microsoft.com/office/officeart/2005/8/layout/vList3"/>
    <dgm:cxn modelId="{6AD15350-40C6-4428-AF9A-A32F6A199281}" type="presParOf" srcId="{0B3BA410-1E68-461F-8656-140AB0B64F91}" destId="{56CD990B-10E6-421D-920D-0C97ED6A6EEB}" srcOrd="0" destOrd="0" presId="urn:microsoft.com/office/officeart/2005/8/layout/vList3"/>
    <dgm:cxn modelId="{932F34C7-FFAC-41AD-8A21-795630CB2335}" type="presParOf" srcId="{0B3BA410-1E68-461F-8656-140AB0B64F91}" destId="{2DEC9155-2B5C-4514-AD2D-5654E4C5504C}" srcOrd="1" destOrd="0" presId="urn:microsoft.com/office/officeart/2005/8/layout/vList3"/>
    <dgm:cxn modelId="{4C946467-C98C-47A4-94CB-1DD83AEF6879}" type="presParOf" srcId="{C9AACFC8-2EAE-4BBD-837B-CDDB209B3640}" destId="{BEC0CB27-6341-4658-B09D-AA719E3F284F}" srcOrd="3" destOrd="0" presId="urn:microsoft.com/office/officeart/2005/8/layout/vList3"/>
    <dgm:cxn modelId="{61DC1DF5-3202-46B3-BF29-29286E611ACD}" type="presParOf" srcId="{C9AACFC8-2EAE-4BBD-837B-CDDB209B3640}" destId="{0001B2C4-DB44-4758-94D8-6DFE078003B6}" srcOrd="4" destOrd="0" presId="urn:microsoft.com/office/officeart/2005/8/layout/vList3"/>
    <dgm:cxn modelId="{18D6F152-CD39-499B-A86F-C455786D226A}" type="presParOf" srcId="{0001B2C4-DB44-4758-94D8-6DFE078003B6}" destId="{068EA025-DDF5-44F3-BCC7-58EEFB778396}" srcOrd="0" destOrd="0" presId="urn:microsoft.com/office/officeart/2005/8/layout/vList3"/>
    <dgm:cxn modelId="{457EF75E-9C83-4E3F-BA75-BDA3F7A10C37}" type="presParOf" srcId="{0001B2C4-DB44-4758-94D8-6DFE078003B6}" destId="{16D21E57-91F5-47C4-BFC4-714D9F34ADA1}" srcOrd="1" destOrd="0" presId="urn:microsoft.com/office/officeart/2005/8/layout/vList3"/>
    <dgm:cxn modelId="{F7C3FDF3-63C0-4B76-878F-3E081822B236}" type="presParOf" srcId="{C9AACFC8-2EAE-4BBD-837B-CDDB209B3640}" destId="{035FAD7D-2911-4CCC-BFBF-2596122E91C2}" srcOrd="5" destOrd="0" presId="urn:microsoft.com/office/officeart/2005/8/layout/vList3"/>
    <dgm:cxn modelId="{8D6E7314-197D-4C99-91B6-1CB775330EA3}" type="presParOf" srcId="{C9AACFC8-2EAE-4BBD-837B-CDDB209B3640}" destId="{3D92C968-B2D9-45A0-9FC5-24A54F831FE4}" srcOrd="6" destOrd="0" presId="urn:microsoft.com/office/officeart/2005/8/layout/vList3"/>
    <dgm:cxn modelId="{242BDFF6-F4F4-42EA-898D-2FC1EE1824BC}" type="presParOf" srcId="{3D92C968-B2D9-45A0-9FC5-24A54F831FE4}" destId="{74D0FBCF-DA75-4148-A856-DBAD2FCB9BBF}" srcOrd="0" destOrd="0" presId="urn:microsoft.com/office/officeart/2005/8/layout/vList3"/>
    <dgm:cxn modelId="{AA009B38-58A4-423E-B2FC-F018A5C344D8}" type="presParOf" srcId="{3D92C968-B2D9-45A0-9FC5-24A54F831FE4}" destId="{78FE9310-F3AF-401E-8297-F94FE2948C1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1D67A-38C2-4100-BBF5-6FEE8CA7FDCB}">
      <dsp:nvSpPr>
        <dsp:cNvPr id="0" name=""/>
        <dsp:cNvSpPr/>
      </dsp:nvSpPr>
      <dsp:spPr>
        <a:xfrm>
          <a:off x="576064" y="576062"/>
          <a:ext cx="1492593" cy="1204549"/>
        </a:xfrm>
        <a:prstGeom prst="stripedRightArrow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6257BB6-7E10-421D-970C-C4A0E62E02ED}">
      <dsp:nvSpPr>
        <dsp:cNvPr id="0" name=""/>
        <dsp:cNvSpPr/>
      </dsp:nvSpPr>
      <dsp:spPr>
        <a:xfrm>
          <a:off x="918102" y="557741"/>
          <a:ext cx="6426714" cy="1204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0800" rIns="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4000" b="1" kern="1200" dirty="0" smtClean="0">
              <a:latin typeface="Arial" pitchFamily="34" charset="0"/>
              <a:cs typeface="Arial" pitchFamily="34" charset="0"/>
            </a:rPr>
            <a:t>Sadržaj izlaganja</a:t>
          </a:r>
          <a:endParaRPr lang="sr-Latn-ME" sz="4000" b="1" kern="1200" dirty="0">
            <a:latin typeface="Arial" pitchFamily="34" charset="0"/>
            <a:cs typeface="Arial" pitchFamily="34" charset="0"/>
          </a:endParaRPr>
        </a:p>
      </dsp:txBody>
      <dsp:txXfrm>
        <a:off x="918102" y="557741"/>
        <a:ext cx="6426714" cy="1204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F5FA3A-C230-45D6-8ADE-92A955870180}">
      <dsp:nvSpPr>
        <dsp:cNvPr id="0" name=""/>
        <dsp:cNvSpPr/>
      </dsp:nvSpPr>
      <dsp:spPr>
        <a:xfrm>
          <a:off x="839860" y="576632"/>
          <a:ext cx="1491136" cy="1203373"/>
        </a:xfrm>
        <a:prstGeom prst="stripedRightArrow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61F4726-5FF3-4245-A75E-7D7F5B51F2AB}">
      <dsp:nvSpPr>
        <dsp:cNvPr id="0" name=""/>
        <dsp:cNvSpPr/>
      </dsp:nvSpPr>
      <dsp:spPr>
        <a:xfrm>
          <a:off x="2134736" y="664334"/>
          <a:ext cx="4801845" cy="991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3600" b="1" kern="1200" dirty="0" smtClean="0">
              <a:latin typeface="Arial" pitchFamily="34" charset="0"/>
              <a:cs typeface="Arial" pitchFamily="34" charset="0"/>
            </a:rPr>
            <a:t>Analiza postojećeg stanja konzuma</a:t>
          </a:r>
          <a:endParaRPr lang="sr-Latn-ME" sz="3600" b="1" kern="1200" dirty="0">
            <a:latin typeface="Arial" pitchFamily="34" charset="0"/>
            <a:cs typeface="Arial" pitchFamily="34" charset="0"/>
          </a:endParaRPr>
        </a:p>
      </dsp:txBody>
      <dsp:txXfrm>
        <a:off x="2134736" y="664334"/>
        <a:ext cx="4801845" cy="9913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F5FA3A-C230-45D6-8ADE-92A955870180}">
      <dsp:nvSpPr>
        <dsp:cNvPr id="0" name=""/>
        <dsp:cNvSpPr/>
      </dsp:nvSpPr>
      <dsp:spPr>
        <a:xfrm>
          <a:off x="144016" y="576062"/>
          <a:ext cx="1492593" cy="1204549"/>
        </a:xfrm>
        <a:prstGeom prst="stripedRightArrow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61F4726-5FF3-4245-A75E-7D7F5B51F2AB}">
      <dsp:nvSpPr>
        <dsp:cNvPr id="0" name=""/>
        <dsp:cNvSpPr/>
      </dsp:nvSpPr>
      <dsp:spPr>
        <a:xfrm>
          <a:off x="918102" y="557741"/>
          <a:ext cx="6426714" cy="1204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0640" rIns="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3200" b="1" kern="1200" dirty="0" smtClean="0">
              <a:latin typeface="Arial" pitchFamily="34" charset="0"/>
              <a:cs typeface="Arial" pitchFamily="34" charset="0"/>
            </a:rPr>
            <a:t>    Koncepcija rešenja za sekcionisanje dalekovoda</a:t>
          </a:r>
          <a:endParaRPr lang="sr-Latn-ME" sz="3200" b="1" kern="1200" dirty="0">
            <a:latin typeface="Arial" pitchFamily="34" charset="0"/>
            <a:cs typeface="Arial" pitchFamily="34" charset="0"/>
          </a:endParaRPr>
        </a:p>
      </dsp:txBody>
      <dsp:txXfrm>
        <a:off x="918102" y="557741"/>
        <a:ext cx="6426714" cy="12045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19E06-CBBF-4253-8370-C50DD51FE36A}">
      <dsp:nvSpPr>
        <dsp:cNvPr id="0" name=""/>
        <dsp:cNvSpPr/>
      </dsp:nvSpPr>
      <dsp:spPr>
        <a:xfrm rot="10800000">
          <a:off x="1487159" y="1058"/>
          <a:ext cx="5472684" cy="434806"/>
        </a:xfrm>
        <a:prstGeom prst="homePlat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173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Doprinose sigurnosti i pouzdanosti</a:t>
          </a:r>
          <a:endParaRPr lang="sr-Latn-ME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595860" y="1058"/>
        <a:ext cx="5363983" cy="434806"/>
      </dsp:txXfrm>
    </dsp:sp>
    <dsp:sp modelId="{494CC43C-0C71-427C-9FE5-BA79297BD97E}">
      <dsp:nvSpPr>
        <dsp:cNvPr id="0" name=""/>
        <dsp:cNvSpPr/>
      </dsp:nvSpPr>
      <dsp:spPr>
        <a:xfrm>
          <a:off x="1269756" y="1058"/>
          <a:ext cx="434806" cy="4348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2DEC9155-2B5C-4514-AD2D-5654E4C5504C}">
      <dsp:nvSpPr>
        <dsp:cNvPr id="0" name=""/>
        <dsp:cNvSpPr/>
      </dsp:nvSpPr>
      <dsp:spPr>
        <a:xfrm rot="10800000">
          <a:off x="1487159" y="565657"/>
          <a:ext cx="5472684" cy="434806"/>
        </a:xfrm>
        <a:prstGeom prst="homePlat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173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Kraće beznaponske pauze</a:t>
          </a:r>
          <a:endParaRPr lang="sr-Latn-ME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595860" y="565657"/>
        <a:ext cx="5363983" cy="434806"/>
      </dsp:txXfrm>
    </dsp:sp>
    <dsp:sp modelId="{56CD990B-10E6-421D-920D-0C97ED6A6EEB}">
      <dsp:nvSpPr>
        <dsp:cNvPr id="0" name=""/>
        <dsp:cNvSpPr/>
      </dsp:nvSpPr>
      <dsp:spPr>
        <a:xfrm>
          <a:off x="1269756" y="565657"/>
          <a:ext cx="434806" cy="4348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16D21E57-91F5-47C4-BFC4-714D9F34ADA1}">
      <dsp:nvSpPr>
        <dsp:cNvPr id="0" name=""/>
        <dsp:cNvSpPr/>
      </dsp:nvSpPr>
      <dsp:spPr>
        <a:xfrm rot="10800000">
          <a:off x="1487159" y="1130257"/>
          <a:ext cx="5472684" cy="434806"/>
        </a:xfrm>
        <a:prstGeom prst="homePlat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173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Brže otkrivanje dionice u kvaru</a:t>
          </a:r>
          <a:endParaRPr lang="sr-Latn-ME" sz="18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595860" y="1130257"/>
        <a:ext cx="5363983" cy="434806"/>
      </dsp:txXfrm>
    </dsp:sp>
    <dsp:sp modelId="{068EA025-DDF5-44F3-BCC7-58EEFB778396}">
      <dsp:nvSpPr>
        <dsp:cNvPr id="0" name=""/>
        <dsp:cNvSpPr/>
      </dsp:nvSpPr>
      <dsp:spPr>
        <a:xfrm>
          <a:off x="1269756" y="1130257"/>
          <a:ext cx="434806" cy="4348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78FE9310-F3AF-401E-8297-F94FE2948C1D}">
      <dsp:nvSpPr>
        <dsp:cNvPr id="0" name=""/>
        <dsp:cNvSpPr/>
      </dsp:nvSpPr>
      <dsp:spPr>
        <a:xfrm rot="10800000">
          <a:off x="1487159" y="1694856"/>
          <a:ext cx="5472684" cy="434806"/>
        </a:xfrm>
        <a:prstGeom prst="homePlat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173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Brže otklanjanje kvarova (3,5h)</a:t>
          </a:r>
          <a:endParaRPr lang="sr-Latn-ME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595860" y="1694856"/>
        <a:ext cx="5363983" cy="434806"/>
      </dsp:txXfrm>
    </dsp:sp>
    <dsp:sp modelId="{74D0FBCF-DA75-4148-A856-DBAD2FCB9BBF}">
      <dsp:nvSpPr>
        <dsp:cNvPr id="0" name=""/>
        <dsp:cNvSpPr/>
      </dsp:nvSpPr>
      <dsp:spPr>
        <a:xfrm>
          <a:off x="1269756" y="1694856"/>
          <a:ext cx="434806" cy="4348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90B92006-FDF0-41D4-A466-9495FE42F758}">
      <dsp:nvSpPr>
        <dsp:cNvPr id="0" name=""/>
        <dsp:cNvSpPr/>
      </dsp:nvSpPr>
      <dsp:spPr>
        <a:xfrm rot="10800000">
          <a:off x="1487159" y="2259456"/>
          <a:ext cx="5472684" cy="434806"/>
        </a:xfrm>
        <a:prstGeom prst="homePlat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173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Manja količina neisporučene energije</a:t>
          </a:r>
          <a:endParaRPr lang="sr-Latn-ME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595860" y="2259456"/>
        <a:ext cx="5363983" cy="434806"/>
      </dsp:txXfrm>
    </dsp:sp>
    <dsp:sp modelId="{302C1F8F-7CE6-4419-B950-F230E5FF2EE9}">
      <dsp:nvSpPr>
        <dsp:cNvPr id="0" name=""/>
        <dsp:cNvSpPr/>
      </dsp:nvSpPr>
      <dsp:spPr>
        <a:xfrm>
          <a:off x="1269756" y="2259456"/>
          <a:ext cx="434806" cy="4348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85AF19C1-B524-498D-BCC1-9542131A4853}">
      <dsp:nvSpPr>
        <dsp:cNvPr id="0" name=""/>
        <dsp:cNvSpPr/>
      </dsp:nvSpPr>
      <dsp:spPr>
        <a:xfrm rot="10800000">
          <a:off x="1487159" y="2824056"/>
          <a:ext cx="5472684" cy="434806"/>
        </a:xfrm>
        <a:prstGeom prst="homePlat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173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Manji finansijski gubici</a:t>
          </a:r>
          <a:endParaRPr lang="sr-Latn-ME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595860" y="2824056"/>
        <a:ext cx="5363983" cy="434806"/>
      </dsp:txXfrm>
    </dsp:sp>
    <dsp:sp modelId="{1960F9E8-EB03-45A5-9D2A-E3416CA876EE}">
      <dsp:nvSpPr>
        <dsp:cNvPr id="0" name=""/>
        <dsp:cNvSpPr/>
      </dsp:nvSpPr>
      <dsp:spPr>
        <a:xfrm>
          <a:off x="1269756" y="2824056"/>
          <a:ext cx="434806" cy="4348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2B1B9157-0E62-4F75-884B-888E611BE2F9}">
      <dsp:nvSpPr>
        <dsp:cNvPr id="0" name=""/>
        <dsp:cNvSpPr/>
      </dsp:nvSpPr>
      <dsp:spPr>
        <a:xfrm rot="10800000">
          <a:off x="1487159" y="3388655"/>
          <a:ext cx="5472684" cy="434806"/>
        </a:xfrm>
        <a:prstGeom prst="homePlat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173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Radni vijek vrlo dug</a:t>
          </a:r>
          <a:endParaRPr lang="sr-Latn-ME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595860" y="3388655"/>
        <a:ext cx="5363983" cy="434806"/>
      </dsp:txXfrm>
    </dsp:sp>
    <dsp:sp modelId="{4349818A-A606-482E-8B71-4C737B536D25}">
      <dsp:nvSpPr>
        <dsp:cNvPr id="0" name=""/>
        <dsp:cNvSpPr/>
      </dsp:nvSpPr>
      <dsp:spPr>
        <a:xfrm>
          <a:off x="1269756" y="3388655"/>
          <a:ext cx="434806" cy="4348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4AC66642-F856-4FC8-9E15-5030B1689DE0}">
      <dsp:nvSpPr>
        <dsp:cNvPr id="0" name=""/>
        <dsp:cNvSpPr/>
      </dsp:nvSpPr>
      <dsp:spPr>
        <a:xfrm rot="10800000">
          <a:off x="1487159" y="3953255"/>
          <a:ext cx="5472684" cy="434806"/>
        </a:xfrm>
        <a:prstGeom prst="homePlat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173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Isplativost investicije</a:t>
          </a:r>
          <a:endParaRPr lang="sr-Latn-ME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595860" y="3953255"/>
        <a:ext cx="5363983" cy="434806"/>
      </dsp:txXfrm>
    </dsp:sp>
    <dsp:sp modelId="{BCD77085-AB52-431C-8860-2D7361B7A170}">
      <dsp:nvSpPr>
        <dsp:cNvPr id="0" name=""/>
        <dsp:cNvSpPr/>
      </dsp:nvSpPr>
      <dsp:spPr>
        <a:xfrm>
          <a:off x="1269756" y="3953255"/>
          <a:ext cx="434806" cy="4348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19E06-CBBF-4253-8370-C50DD51FE36A}">
      <dsp:nvSpPr>
        <dsp:cNvPr id="0" name=""/>
        <dsp:cNvSpPr/>
      </dsp:nvSpPr>
      <dsp:spPr>
        <a:xfrm rot="10800000">
          <a:off x="1602592" y="53"/>
          <a:ext cx="5472684" cy="896536"/>
        </a:xfrm>
        <a:prstGeom prst="homePlat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9534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Visoki investicioni troškovi</a:t>
          </a:r>
          <a:endParaRPr lang="sr-Latn-ME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826726" y="53"/>
        <a:ext cx="5248550" cy="896536"/>
      </dsp:txXfrm>
    </dsp:sp>
    <dsp:sp modelId="{494CC43C-0C71-427C-9FE5-BA79297BD97E}">
      <dsp:nvSpPr>
        <dsp:cNvPr id="0" name=""/>
        <dsp:cNvSpPr/>
      </dsp:nvSpPr>
      <dsp:spPr>
        <a:xfrm>
          <a:off x="1154323" y="53"/>
          <a:ext cx="896536" cy="89653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2DEC9155-2B5C-4514-AD2D-5654E4C5504C}">
      <dsp:nvSpPr>
        <dsp:cNvPr id="0" name=""/>
        <dsp:cNvSpPr/>
      </dsp:nvSpPr>
      <dsp:spPr>
        <a:xfrm rot="10800000">
          <a:off x="1602592" y="1164212"/>
          <a:ext cx="5472684" cy="896536"/>
        </a:xfrm>
        <a:prstGeom prst="homePlat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9534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Kontrola stanja opreme (nedostatak iskustva)</a:t>
          </a:r>
          <a:endParaRPr lang="sr-Latn-ME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826726" y="1164212"/>
        <a:ext cx="5248550" cy="896536"/>
      </dsp:txXfrm>
    </dsp:sp>
    <dsp:sp modelId="{56CD990B-10E6-421D-920D-0C97ED6A6EEB}">
      <dsp:nvSpPr>
        <dsp:cNvPr id="0" name=""/>
        <dsp:cNvSpPr/>
      </dsp:nvSpPr>
      <dsp:spPr>
        <a:xfrm>
          <a:off x="1154323" y="1164212"/>
          <a:ext cx="896536" cy="89653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16D21E57-91F5-47C4-BFC4-714D9F34ADA1}">
      <dsp:nvSpPr>
        <dsp:cNvPr id="0" name=""/>
        <dsp:cNvSpPr/>
      </dsp:nvSpPr>
      <dsp:spPr>
        <a:xfrm rot="10800000">
          <a:off x="1602592" y="2328371"/>
          <a:ext cx="5472684" cy="896536"/>
        </a:xfrm>
        <a:prstGeom prst="homePlat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9534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Potpuna zavisnost komuikacijskih medijuma</a:t>
          </a:r>
          <a:endParaRPr lang="sr-Latn-ME" sz="18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826726" y="2328371"/>
        <a:ext cx="5248550" cy="896536"/>
      </dsp:txXfrm>
    </dsp:sp>
    <dsp:sp modelId="{068EA025-DDF5-44F3-BCC7-58EEFB778396}">
      <dsp:nvSpPr>
        <dsp:cNvPr id="0" name=""/>
        <dsp:cNvSpPr/>
      </dsp:nvSpPr>
      <dsp:spPr>
        <a:xfrm>
          <a:off x="1154323" y="2328371"/>
          <a:ext cx="896536" cy="89653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78FE9310-F3AF-401E-8297-F94FE2948C1D}">
      <dsp:nvSpPr>
        <dsp:cNvPr id="0" name=""/>
        <dsp:cNvSpPr/>
      </dsp:nvSpPr>
      <dsp:spPr>
        <a:xfrm rot="10800000">
          <a:off x="1602592" y="3492530"/>
          <a:ext cx="5472684" cy="896536"/>
        </a:xfrm>
        <a:prstGeom prst="homePlat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9534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Nekompatibilnost različitih proizvođača (SCADA)</a:t>
          </a:r>
          <a:endParaRPr lang="sr-Latn-ME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826726" y="3492530"/>
        <a:ext cx="5248550" cy="896536"/>
      </dsp:txXfrm>
    </dsp:sp>
    <dsp:sp modelId="{74D0FBCF-DA75-4148-A856-DBAD2FCB9BBF}">
      <dsp:nvSpPr>
        <dsp:cNvPr id="0" name=""/>
        <dsp:cNvSpPr/>
      </dsp:nvSpPr>
      <dsp:spPr>
        <a:xfrm>
          <a:off x="1154323" y="3492530"/>
          <a:ext cx="896536" cy="89653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6282197-28DE-4F92-B68D-A76E997A894F}" type="datetimeFigureOut">
              <a:rPr lang="sr-Latn-ME" smtClean="0"/>
              <a:t>15.5.2013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6D0B27F-D5C5-410B-8C14-64DB19A7DDF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43394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6C92A60-8A6C-4885-A971-D848712A977C}" type="datetimeFigureOut">
              <a:rPr lang="sr-Latn-ME" smtClean="0"/>
              <a:t>15.5.2013</a:t>
            </a:fld>
            <a:endParaRPr lang="sr-Latn-M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r-Latn-M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06EDC2B-EBE4-4B87-B275-B68C7BCE9BDC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8768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EDC2B-EBE4-4B87-B275-B68C7BCE9BDC}" type="slidenum">
              <a:rPr lang="sr-Latn-ME" smtClean="0"/>
              <a:t>1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054588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EDC2B-EBE4-4B87-B275-B68C7BCE9BDC}" type="slidenum">
              <a:rPr lang="sr-Latn-ME" smtClean="0"/>
              <a:t>2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58773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EDC2B-EBE4-4B87-B275-B68C7BCE9BDC}" type="slidenum">
              <a:rPr lang="sr-Latn-ME" smtClean="0"/>
              <a:t>4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58773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EDC2B-EBE4-4B87-B275-B68C7BCE9BDC}" type="slidenum">
              <a:rPr lang="sr-Latn-ME" smtClean="0"/>
              <a:t>5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654656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EDC2B-EBE4-4B87-B275-B68C7BCE9BDC}" type="slidenum">
              <a:rPr lang="sr-Latn-ME" smtClean="0"/>
              <a:t>7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58773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EDC2B-EBE4-4B87-B275-B68C7BCE9BDC}" type="slidenum">
              <a:rPr lang="sr-Latn-ME" smtClean="0"/>
              <a:t>10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13068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6DA08-829B-4490-ABB5-FA20224003E7}" type="datetime1">
              <a:rPr lang="sr-Latn-ME" smtClean="0"/>
              <a:t>15.5.2013</a:t>
            </a:fld>
            <a:endParaRPr lang="sr-Latn-ME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‹#›</a:t>
            </a:fld>
            <a:endParaRPr lang="sr-Latn-M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F053D-4848-4C32-B92D-56F60E2EB454}" type="datetime1">
              <a:rPr lang="sr-Latn-ME" smtClean="0"/>
              <a:t>15.5.2013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54E7-9BBA-4C4D-BD02-02617781EC0D}" type="datetime1">
              <a:rPr lang="sr-Latn-ME" smtClean="0"/>
              <a:t>15.5.2013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764A-14EF-4808-BC46-837B2B130CBC}" type="datetime1">
              <a:rPr lang="sr-Latn-ME" smtClean="0"/>
              <a:t>15.5.2013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D8529-6159-465B-AA4D-941124620068}" type="datetime1">
              <a:rPr lang="sr-Latn-ME" smtClean="0"/>
              <a:t>15.5.2013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‹#›</a:t>
            </a:fld>
            <a:endParaRPr lang="sr-Latn-M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9652-9508-47F4-AACD-D34BA464588C}" type="datetime1">
              <a:rPr lang="sr-Latn-ME" smtClean="0"/>
              <a:t>15.5.2013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80E3-4C78-4DF7-8162-F2268C7EEB9B}" type="datetime1">
              <a:rPr lang="sr-Latn-ME" smtClean="0"/>
              <a:t>15.5.2013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504D-7B69-4457-8468-7D6C7C3CB69B}" type="datetime1">
              <a:rPr lang="sr-Latn-ME" smtClean="0"/>
              <a:t>15.5.2013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3588-D515-4EA4-AF11-F782BBDCE3E5}" type="datetime1">
              <a:rPr lang="sr-Latn-ME" smtClean="0"/>
              <a:t>15.5.2013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B433-E44D-44FF-8EC1-8139ED8A1508}" type="datetime1">
              <a:rPr lang="sr-Latn-ME" smtClean="0"/>
              <a:t>15.5.2013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A0BF-2769-4DA7-9C84-262A4E3FCD30}" type="datetime1">
              <a:rPr lang="sr-Latn-ME" smtClean="0"/>
              <a:t>15.5.2013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22A558-F5FE-442C-B963-A3078E21CA6A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C7A0D9-295A-48ED-AF59-063105699696}" type="datetime1">
              <a:rPr lang="sr-Latn-ME" smtClean="0"/>
              <a:t>15.5.2013</a:t>
            </a:fld>
            <a:endParaRPr lang="sr-Latn-M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22A558-F5FE-442C-B963-A3078E21CA6A}" type="slidenum">
              <a:rPr lang="sr-Latn-ME" smtClean="0"/>
              <a:t>‹#›</a:t>
            </a:fld>
            <a:endParaRPr lang="sr-Latn-M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788" y="2420888"/>
            <a:ext cx="7666620" cy="2448272"/>
          </a:xfrm>
        </p:spPr>
        <p:txBody>
          <a:bodyPr numCol="1">
            <a:normAutofit/>
          </a:bodyPr>
          <a:lstStyle/>
          <a:p>
            <a:pPr algn="ctr"/>
            <a:r>
              <a:rPr lang="sr-Latn-ME" sz="20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JEDAN OD MOGUĆIH PRISTUPA EKONOMSKOJ ANALIZI ISPLATIVOSTI UGRADNJE UREĐAJA UPRAVLJANJA NA 10 KV DALEKOVODIMA SA PRIMJEROM ODABIRA TEHNIČKOG RJEŠENJA NA 10 KV DALEKOVODU LIPOVA RAVAN U</a:t>
            </a:r>
            <a:r>
              <a:rPr lang="en-US" sz="20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sr-Latn-ME" sz="20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sr-Latn-ME" sz="200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ELEKTRODISTRIBUCIJI </a:t>
            </a:r>
            <a:r>
              <a:rPr lang="sr-Latn-ME" sz="20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NIKŠIĆ</a:t>
            </a:r>
            <a:r>
              <a:rPr lang="sr-Latn-ME" sz="2000" b="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sr-Latn-ME" sz="2000" b="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sr-Latn-ME" sz="2000" b="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sr-Latn-ME" sz="2000" b="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sr-Latn-ME" sz="2000" b="0" dirty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5085184"/>
            <a:ext cx="8136904" cy="864096"/>
          </a:xfrm>
        </p:spPr>
        <p:txBody>
          <a:bodyPr>
            <a:normAutofit fontScale="92500"/>
          </a:bodyPr>
          <a:lstStyle/>
          <a:p>
            <a:pPr algn="l"/>
            <a:r>
              <a:rPr lang="sr-Latn-ME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Autori:                                                                            </a:t>
            </a:r>
          </a:p>
          <a:p>
            <a:pPr algn="l"/>
            <a:r>
              <a:rPr lang="sr-Latn-ME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Rade Dašić, dipl.el.ing, Vanja Maksimović, dipl.el.ing, Radoslav Mirković, dipl.el.ing</a:t>
            </a:r>
            <a:endParaRPr lang="sr-Latn-ME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60265" y="724054"/>
            <a:ext cx="4497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ME" b="1" dirty="0">
                <a:latin typeface="Arial" pitchFamily="34" charset="0"/>
                <a:cs typeface="Arial" pitchFamily="34" charset="0"/>
              </a:rPr>
              <a:t>EPCG – FC DISTRIBUCIJA – ED NIKŠIĆ</a:t>
            </a:r>
          </a:p>
        </p:txBody>
      </p:sp>
    </p:spTree>
    <p:extLst>
      <p:ext uri="{BB962C8B-B14F-4D97-AF65-F5344CB8AC3E}">
        <p14:creationId xmlns:p14="http://schemas.microsoft.com/office/powerpoint/2010/main" val="296476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8328"/>
          </a:xfrm>
        </p:spPr>
        <p:txBody>
          <a:bodyPr>
            <a:noAutofit/>
          </a:bodyPr>
          <a:lstStyle/>
          <a:p>
            <a:pPr algn="ctr"/>
            <a:r>
              <a:rPr lang="sr-Latn-ME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Nedostaci </a:t>
            </a:r>
            <a:r>
              <a:rPr lang="sr-Latn-ME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ugradnje reklozera i sekcionera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510523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10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86609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94CC43C-0C71-427C-9FE5-BA79297BD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494CC43C-0C71-427C-9FE5-BA79297BD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494CC43C-0C71-427C-9FE5-BA79297BD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A019E06-CBBF-4253-8370-C50DD51FE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graphicEl>
                                              <a:dgm id="{7A019E06-CBBF-4253-8370-C50DD51FE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graphicEl>
                                              <a:dgm id="{7A019E06-CBBF-4253-8370-C50DD51FE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CD990B-10E6-421D-920D-0C97ED6A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graphicEl>
                                              <a:dgm id="{56CD990B-10E6-421D-920D-0C97ED6A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graphicEl>
                                              <a:dgm id="{56CD990B-10E6-421D-920D-0C97ED6A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DEC9155-2B5C-4514-AD2D-5654E4C550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graphicEl>
                                              <a:dgm id="{2DEC9155-2B5C-4514-AD2D-5654E4C550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graphicEl>
                                              <a:dgm id="{2DEC9155-2B5C-4514-AD2D-5654E4C550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68EA025-DDF5-44F3-BCC7-58EEFB7783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graphicEl>
                                              <a:dgm id="{068EA025-DDF5-44F3-BCC7-58EEFB7783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graphicEl>
                                              <a:dgm id="{068EA025-DDF5-44F3-BCC7-58EEFB7783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6D21E57-91F5-47C4-BFC4-714D9F34A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dgm id="{16D21E57-91F5-47C4-BFC4-714D9F34A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16D21E57-91F5-47C4-BFC4-714D9F34A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D0FBCF-DA75-4148-A856-DBAD2FCB9B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graphicEl>
                                              <a:dgm id="{74D0FBCF-DA75-4148-A856-DBAD2FCB9B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graphicEl>
                                              <a:dgm id="{74D0FBCF-DA75-4148-A856-DBAD2FCB9B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8FE9310-F3AF-401E-8297-F94FE2948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graphicEl>
                                              <a:dgm id="{78FE9310-F3AF-401E-8297-F94FE2948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graphicEl>
                                              <a:dgm id="{78FE9310-F3AF-401E-8297-F94FE2948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Zaključak</a:t>
            </a:r>
            <a:endParaRPr lang="sr-Latn-ME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Latn-CS" sz="2800" dirty="0" smtClean="0">
                <a:latin typeface="Arial" pitchFamily="34" charset="0"/>
                <a:cs typeface="Arial" pitchFamily="34" charset="0"/>
              </a:rPr>
              <a:t>Opravdana ugradnja </a:t>
            </a:r>
            <a:r>
              <a:rPr lang="sr-Latn-CS" sz="2800" dirty="0">
                <a:latin typeface="Arial" pitchFamily="34" charset="0"/>
                <a:cs typeface="Arial" pitchFamily="34" charset="0"/>
              </a:rPr>
              <a:t>linijskih prekidača i linijskih rastavljača</a:t>
            </a:r>
            <a:r>
              <a:rPr lang="sr-Latn-ME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marL="0" indent="0">
              <a:buNone/>
            </a:pPr>
            <a:endParaRPr lang="sr-Latn-ME" sz="16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sr-Latn-ME" sz="2800" dirty="0" smtClean="0">
                <a:latin typeface="Arial" pitchFamily="34" charset="0"/>
                <a:cs typeface="Arial" pitchFamily="34" charset="0"/>
              </a:rPr>
              <a:t>Finansijka dobit za 25 godina je 106,626 €</a:t>
            </a:r>
          </a:p>
          <a:p>
            <a:pPr marL="0" indent="0">
              <a:buNone/>
            </a:pPr>
            <a:r>
              <a:rPr lang="sr-Latn-ME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sr-Latn-ME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sr-Latn-ME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sr-Latn-ME" sz="2800" dirty="0" smtClean="0">
                <a:latin typeface="Arial" pitchFamily="34" charset="0"/>
                <a:cs typeface="Arial" pitchFamily="34" charset="0"/>
              </a:rPr>
              <a:t>Povrat investicije za 7 godina</a:t>
            </a:r>
            <a:r>
              <a:rPr lang="sr-Latn-ME" dirty="0" smtClean="0"/>
              <a:t> </a:t>
            </a:r>
          </a:p>
          <a:p>
            <a:pPr marL="0" indent="0">
              <a:buNone/>
            </a:pPr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11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8493506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794352"/>
          </a:xfrm>
        </p:spPr>
        <p:txBody>
          <a:bodyPr>
            <a:normAutofit/>
          </a:bodyPr>
          <a:lstStyle/>
          <a:p>
            <a:pPr algn="ctr"/>
            <a:r>
              <a:rPr lang="sr-Latn-ME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HVALA ZA PAŽNJU!</a:t>
            </a:r>
            <a:endParaRPr lang="sr-Latn-ME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12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31307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hlinkClick r:id="" action="ppaction://noaction" highlightClick="1">
              <a:snd r:embed="rId3" name="applause.wav"/>
            </a:hlinkClick>
          </p:cNvPr>
          <p:cNvGraphicFramePr/>
          <p:nvPr>
            <p:extLst>
              <p:ext uri="{D42A27DB-BD31-4B8C-83A1-F6EECF244321}">
                <p14:modId xmlns:p14="http://schemas.microsoft.com/office/powerpoint/2010/main" val="407667453"/>
              </p:ext>
            </p:extLst>
          </p:nvPr>
        </p:nvGraphicFramePr>
        <p:xfrm>
          <a:off x="899592" y="1988840"/>
          <a:ext cx="7344816" cy="232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8313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sr-Latn-ME" dirty="0"/>
              <a:t/>
            </a:r>
            <a:br>
              <a:rPr lang="sr-Latn-ME" dirty="0"/>
            </a:br>
            <a:r>
              <a:rPr lang="sr-Latn-ME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Sadržaj izlaganja</a:t>
            </a:r>
            <a:endParaRPr lang="sr-Latn-ME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Analiza postojećeg stanja konzuma </a:t>
            </a:r>
          </a:p>
          <a:p>
            <a:pPr>
              <a:buFont typeface="Wingdings" pitchFamily="2" charset="2"/>
              <a:buChar char="§"/>
            </a:pP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Tehnička priprema radova</a:t>
            </a:r>
          </a:p>
          <a:p>
            <a:pPr>
              <a:buFont typeface="Wingdings" pitchFamily="2" charset="2"/>
              <a:buChar char="§"/>
            </a:pP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sr-Latn-CS" sz="2400" dirty="0" smtClean="0">
                <a:latin typeface="Arial" pitchFamily="34" charset="0"/>
                <a:cs typeface="Arial" pitchFamily="34" charset="0"/>
              </a:rPr>
              <a:t>Koncepcijska rješenja za sekcionisanje dalekovoda</a:t>
            </a:r>
            <a:endParaRPr lang="sr-Latn-ME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3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001921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hlinkClick r:id="" action="ppaction://noaction" highlightClick="1">
              <a:snd r:embed="rId3" name="applause.wav"/>
            </a:hlinkClick>
          </p:cNvPr>
          <p:cNvGraphicFramePr/>
          <p:nvPr>
            <p:extLst>
              <p:ext uri="{D42A27DB-BD31-4B8C-83A1-F6EECF244321}">
                <p14:modId xmlns:p14="http://schemas.microsoft.com/office/powerpoint/2010/main" val="999743779"/>
              </p:ext>
            </p:extLst>
          </p:nvPr>
        </p:nvGraphicFramePr>
        <p:xfrm>
          <a:off x="899592" y="1988840"/>
          <a:ext cx="7344816" cy="232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091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50336"/>
          </a:xfrm>
        </p:spPr>
        <p:txBody>
          <a:bodyPr>
            <a:normAutofit/>
          </a:bodyPr>
          <a:lstStyle/>
          <a:p>
            <a:pPr algn="ctr"/>
            <a:r>
              <a:rPr lang="sr-Latn-ME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Postojeće stanje DV Lipova Ravan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Latn-ME" sz="2800" dirty="0" smtClean="0">
                <a:latin typeface="Arial" pitchFamily="34" charset="0"/>
                <a:cs typeface="Arial" pitchFamily="34" charset="0"/>
              </a:rPr>
              <a:t>Česti ispadi</a:t>
            </a:r>
          </a:p>
          <a:p>
            <a:pPr>
              <a:buFont typeface="Wingdings" pitchFamily="2" charset="2"/>
              <a:buChar char="§"/>
            </a:pPr>
            <a:r>
              <a:rPr lang="sr-Latn-ME" sz="2800" dirty="0" smtClean="0">
                <a:latin typeface="Arial" pitchFamily="34" charset="0"/>
                <a:cs typeface="Arial" pitchFamily="34" charset="0"/>
              </a:rPr>
              <a:t>Neisporučena energija</a:t>
            </a:r>
          </a:p>
          <a:p>
            <a:pPr>
              <a:buFont typeface="Wingdings" pitchFamily="2" charset="2"/>
              <a:buChar char="§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Otežano otkrivanje mjesta </a:t>
            </a:r>
            <a:r>
              <a:rPr lang="hr-HR" sz="2800" dirty="0">
                <a:latin typeface="Arial" pitchFamily="34" charset="0"/>
                <a:cs typeface="Arial" pitchFamily="34" charset="0"/>
              </a:rPr>
              <a:t>kvara </a:t>
            </a: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Beznaponske pauze (najmanje 4,5h)</a:t>
            </a:r>
          </a:p>
          <a:p>
            <a:pPr>
              <a:buFont typeface="Wingdings" pitchFamily="2" charset="2"/>
              <a:buChar char="§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Finansijski gubici</a:t>
            </a:r>
            <a:endParaRPr lang="sr-Latn-ME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r-Latn-ME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r-Latn-ME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5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73734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50336"/>
          </a:xfrm>
        </p:spPr>
        <p:txBody>
          <a:bodyPr>
            <a:normAutofit/>
          </a:bodyPr>
          <a:lstStyle/>
          <a:p>
            <a:pPr algn="ctr"/>
            <a:r>
              <a:rPr lang="sr-Latn-ME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Postojeće stanje DV Lipova Ravan</a:t>
            </a:r>
            <a:endParaRPr lang="sr-Latn-ME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sr-Latn-ME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Najveći broj kvarova je u seoskom području</a:t>
            </a:r>
          </a:p>
          <a:p>
            <a:pPr>
              <a:buFont typeface="Wingdings" pitchFamily="2" charset="2"/>
              <a:buChar char="§"/>
            </a:pPr>
            <a:endParaRPr lang="hr-HR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Broj potrošača u prigradskom dijelu je 1186</a:t>
            </a:r>
          </a:p>
          <a:p>
            <a:pPr>
              <a:buFont typeface="Wingdings" pitchFamily="2" charset="2"/>
              <a:buChar char="§"/>
            </a:pPr>
            <a:endParaRPr lang="sr-Latn-ME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sr-Latn-ME" sz="2800" dirty="0">
                <a:latin typeface="Arial" pitchFamily="34" charset="0"/>
                <a:cs typeface="Arial" pitchFamily="34" charset="0"/>
              </a:rPr>
              <a:t>Pi(</a:t>
            </a:r>
            <a:r>
              <a:rPr lang="sr-Latn-ME" sz="1800" dirty="0">
                <a:latin typeface="Arial" pitchFamily="34" charset="0"/>
                <a:cs typeface="Arial" pitchFamily="34" charset="0"/>
              </a:rPr>
              <a:t>prigradskog dijela</a:t>
            </a:r>
            <a:r>
              <a:rPr lang="sr-Latn-ME" sz="2800" dirty="0">
                <a:latin typeface="Arial" pitchFamily="34" charset="0"/>
                <a:cs typeface="Arial" pitchFamily="34" charset="0"/>
              </a:rPr>
              <a:t>)=</a:t>
            </a:r>
            <a:r>
              <a:rPr lang="hr-HR" sz="2800" dirty="0">
                <a:latin typeface="Arial" pitchFamily="34" charset="0"/>
                <a:cs typeface="Arial" pitchFamily="34" charset="0"/>
              </a:rPr>
              <a:t>7589334.9kWh (87% potrošnje)</a:t>
            </a:r>
          </a:p>
          <a:p>
            <a:pPr>
              <a:buFont typeface="Wingdings" pitchFamily="2" charset="2"/>
              <a:buChar char="§"/>
            </a:pP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Beznaponske pauze za sve potrošače</a:t>
            </a:r>
          </a:p>
          <a:p>
            <a:pPr marL="0" indent="0">
              <a:buNone/>
            </a:pPr>
            <a:endParaRPr lang="sr-Latn-ME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r-Latn-ME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6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76597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hlinkClick r:id="" action="ppaction://noaction" highlightClick="1">
              <a:snd r:embed="rId3" name="applause.wav"/>
            </a:hlinkClick>
          </p:cNvPr>
          <p:cNvGraphicFramePr/>
          <p:nvPr>
            <p:extLst>
              <p:ext uri="{D42A27DB-BD31-4B8C-83A1-F6EECF244321}">
                <p14:modId xmlns:p14="http://schemas.microsoft.com/office/powerpoint/2010/main" val="256310737"/>
              </p:ext>
            </p:extLst>
          </p:nvPr>
        </p:nvGraphicFramePr>
        <p:xfrm>
          <a:off x="899592" y="1988840"/>
          <a:ext cx="7344816" cy="232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0659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8</a:t>
            </a:fld>
            <a:endParaRPr lang="sr-Latn-ME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783187"/>
              </p:ext>
            </p:extLst>
          </p:nvPr>
        </p:nvGraphicFramePr>
        <p:xfrm>
          <a:off x="357187" y="1196752"/>
          <a:ext cx="8429625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3" imgW="11144250" imgH="5372100" progId="AutoCAD.Drawing.18">
                  <p:embed/>
                </p:oleObj>
              </mc:Choice>
              <mc:Fallback>
                <p:oleObj r:id="rId3" imgW="11144250" imgH="5372100" progId="AutoCAD.Drawing.1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8157" t="18509" r="36732" b="34135"/>
                      <a:stretch>
                        <a:fillRect/>
                      </a:stretch>
                    </p:blipFill>
                    <p:spPr bwMode="auto">
                      <a:xfrm>
                        <a:off x="357187" y="1196752"/>
                        <a:ext cx="8429625" cy="548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8328"/>
          </a:xfrm>
        </p:spPr>
        <p:txBody>
          <a:bodyPr>
            <a:noAutofit/>
          </a:bodyPr>
          <a:lstStyle/>
          <a:p>
            <a:pPr algn="ctr"/>
            <a:r>
              <a:rPr lang="sr-Latn-ME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Koncepcija novog rešenja</a:t>
            </a:r>
            <a:endParaRPr lang="sr-Latn-ME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6546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8328"/>
          </a:xfrm>
        </p:spPr>
        <p:txBody>
          <a:bodyPr>
            <a:noAutofit/>
          </a:bodyPr>
          <a:lstStyle/>
          <a:p>
            <a:pPr algn="ctr"/>
            <a:r>
              <a:rPr lang="sr-Latn-ME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Prednosti ugradnje reklozera i sekcionera </a:t>
            </a:r>
            <a:endParaRPr lang="sr-Latn-ME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352110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A558-F5FE-442C-B963-A3078E21CA6A}" type="slidenum">
              <a:rPr lang="sr-Latn-ME" smtClean="0"/>
              <a:t>9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02479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94CC43C-0C71-427C-9FE5-BA79297BD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494CC43C-0C71-427C-9FE5-BA79297BD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494CC43C-0C71-427C-9FE5-BA79297BD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A019E06-CBBF-4253-8370-C50DD51FE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graphicEl>
                                              <a:dgm id="{7A019E06-CBBF-4253-8370-C50DD51FE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graphicEl>
                                              <a:dgm id="{7A019E06-CBBF-4253-8370-C50DD51FE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CD990B-10E6-421D-920D-0C97ED6A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graphicEl>
                                              <a:dgm id="{56CD990B-10E6-421D-920D-0C97ED6A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graphicEl>
                                              <a:dgm id="{56CD990B-10E6-421D-920D-0C97ED6A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DEC9155-2B5C-4514-AD2D-5654E4C550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graphicEl>
                                              <a:dgm id="{2DEC9155-2B5C-4514-AD2D-5654E4C550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graphicEl>
                                              <a:dgm id="{2DEC9155-2B5C-4514-AD2D-5654E4C550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68EA025-DDF5-44F3-BCC7-58EEFB7783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graphicEl>
                                              <a:dgm id="{068EA025-DDF5-44F3-BCC7-58EEFB7783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graphicEl>
                                              <a:dgm id="{068EA025-DDF5-44F3-BCC7-58EEFB7783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6D21E57-91F5-47C4-BFC4-714D9F34A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dgm id="{16D21E57-91F5-47C4-BFC4-714D9F34A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16D21E57-91F5-47C4-BFC4-714D9F34A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D0FBCF-DA75-4148-A856-DBAD2FCB9B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graphicEl>
                                              <a:dgm id="{74D0FBCF-DA75-4148-A856-DBAD2FCB9B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graphicEl>
                                              <a:dgm id="{74D0FBCF-DA75-4148-A856-DBAD2FCB9B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8FE9310-F3AF-401E-8297-F94FE2948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graphicEl>
                                              <a:dgm id="{78FE9310-F3AF-401E-8297-F94FE2948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graphicEl>
                                              <a:dgm id="{78FE9310-F3AF-401E-8297-F94FE2948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02C1F8F-7CE6-4419-B950-F230E5FF2E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graphicEl>
                                              <a:dgm id="{302C1F8F-7CE6-4419-B950-F230E5FF2E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graphicEl>
                                              <a:dgm id="{302C1F8F-7CE6-4419-B950-F230E5FF2E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0B92006-FDF0-41D4-A466-9495FE42F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graphicEl>
                                              <a:dgm id="{90B92006-FDF0-41D4-A466-9495FE42F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graphicEl>
                                              <a:dgm id="{90B92006-FDF0-41D4-A466-9495FE42F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960F9E8-EB03-45A5-9D2A-E3416CA876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graphicEl>
                                              <a:dgm id="{1960F9E8-EB03-45A5-9D2A-E3416CA876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graphicEl>
                                              <a:dgm id="{1960F9E8-EB03-45A5-9D2A-E3416CA876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5AF19C1-B524-498D-BCC1-9542131A48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graphicEl>
                                              <a:dgm id="{85AF19C1-B524-498D-BCC1-9542131A48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graphicEl>
                                              <a:dgm id="{85AF19C1-B524-498D-BCC1-9542131A48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349818A-A606-482E-8B71-4C737B536D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graphicEl>
                                              <a:dgm id="{4349818A-A606-482E-8B71-4C737B536D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graphicEl>
                                              <a:dgm id="{4349818A-A606-482E-8B71-4C737B536D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B1B9157-0E62-4F75-884B-888E611BE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graphicEl>
                                              <a:dgm id="{2B1B9157-0E62-4F75-884B-888E611BE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graphicEl>
                                              <a:dgm id="{2B1B9157-0E62-4F75-884B-888E611BE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CD77085-AB52-431C-8860-2D7361B7A1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graphicEl>
                                              <a:dgm id="{BCD77085-AB52-431C-8860-2D7361B7A1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graphicEl>
                                              <a:dgm id="{BCD77085-AB52-431C-8860-2D7361B7A1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AC66642-F856-4FC8-9E15-5030B1689D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graphicEl>
                                              <a:dgm id="{4AC66642-F856-4FC8-9E15-5030B1689D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graphicEl>
                                              <a:dgm id="{4AC66642-F856-4FC8-9E15-5030B1689D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1042</TotalTime>
  <Words>230</Words>
  <Application>Microsoft Office PowerPoint</Application>
  <PresentationFormat>On-screen Show (4:3)</PresentationFormat>
  <Paragraphs>65</Paragraphs>
  <Slides>12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Flow</vt:lpstr>
      <vt:lpstr>AutoCAD.Drawing.18</vt:lpstr>
      <vt:lpstr>JEDAN OD MOGUĆIH PRISTUPA EKONOMSKOJ ANALIZI ISPLATIVOSTI UGRADNJE UREĐAJA UPRAVLJANJA NA 10 KV DALEKOVODIMA SA PRIMJEROM ODABIRA TEHNIČKOG RJEŠENJA NA 10 KV DALEKOVODU LIPOVA RAVAN U  ELEKTRODISTRIBUCIJI NIKŠIĆ  </vt:lpstr>
      <vt:lpstr>PowerPoint Presentation</vt:lpstr>
      <vt:lpstr> Sadržaj izlaganja</vt:lpstr>
      <vt:lpstr>PowerPoint Presentation</vt:lpstr>
      <vt:lpstr>Postojeće stanje DV Lipova Ravan</vt:lpstr>
      <vt:lpstr>Postojeće stanje DV Lipova Ravan</vt:lpstr>
      <vt:lpstr>PowerPoint Presentation</vt:lpstr>
      <vt:lpstr>Koncepcija novog rešenja</vt:lpstr>
      <vt:lpstr>Prednosti ugradnje reklozera i sekcionera </vt:lpstr>
      <vt:lpstr>Nedostaci ugradnje reklozera i sekcionera </vt:lpstr>
      <vt:lpstr> Zaključak</vt:lpstr>
      <vt:lpstr>HVALA ZA PAŽNJU!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Rade</dc:creator>
  <cp:lastModifiedBy>n0ak95</cp:lastModifiedBy>
  <cp:revision>188</cp:revision>
  <dcterms:created xsi:type="dcterms:W3CDTF">2011-06-08T06:25:00Z</dcterms:created>
  <dcterms:modified xsi:type="dcterms:W3CDTF">2013-05-15T13:50:24Z</dcterms:modified>
</cp:coreProperties>
</file>